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490" r:id="rId2"/>
    <p:sldId id="709" r:id="rId3"/>
    <p:sldId id="738" r:id="rId4"/>
    <p:sldId id="784" r:id="rId5"/>
    <p:sldId id="798" r:id="rId6"/>
    <p:sldId id="805" r:id="rId7"/>
    <p:sldId id="785" r:id="rId8"/>
    <p:sldId id="854" r:id="rId9"/>
    <p:sldId id="719" r:id="rId10"/>
    <p:sldId id="728" r:id="rId11"/>
    <p:sldId id="729" r:id="rId12"/>
    <p:sldId id="737" r:id="rId13"/>
    <p:sldId id="803" r:id="rId14"/>
    <p:sldId id="871" r:id="rId15"/>
    <p:sldId id="751" r:id="rId16"/>
    <p:sldId id="744" r:id="rId17"/>
    <p:sldId id="723" r:id="rId18"/>
    <p:sldId id="735" r:id="rId19"/>
    <p:sldId id="724" r:id="rId20"/>
    <p:sldId id="799" r:id="rId21"/>
    <p:sldId id="800" r:id="rId22"/>
    <p:sldId id="565" r:id="rId23"/>
    <p:sldId id="787" r:id="rId24"/>
    <p:sldId id="788" r:id="rId25"/>
    <p:sldId id="801" r:id="rId26"/>
    <p:sldId id="807" r:id="rId27"/>
    <p:sldId id="809" r:id="rId28"/>
    <p:sldId id="808" r:id="rId29"/>
    <p:sldId id="820" r:id="rId30"/>
    <p:sldId id="855" r:id="rId31"/>
    <p:sldId id="813" r:id="rId32"/>
    <p:sldId id="818" r:id="rId33"/>
    <p:sldId id="679" r:id="rId34"/>
    <p:sldId id="816" r:id="rId35"/>
    <p:sldId id="817" r:id="rId36"/>
    <p:sldId id="819" r:id="rId37"/>
    <p:sldId id="821" r:id="rId38"/>
    <p:sldId id="822" r:id="rId39"/>
    <p:sldId id="793" r:id="rId40"/>
    <p:sldId id="794" r:id="rId41"/>
    <p:sldId id="795" r:id="rId42"/>
    <p:sldId id="823" r:id="rId43"/>
    <p:sldId id="810" r:id="rId44"/>
    <p:sldId id="812" r:id="rId45"/>
    <p:sldId id="811" r:id="rId46"/>
    <p:sldId id="790" r:id="rId47"/>
    <p:sldId id="792" r:id="rId48"/>
    <p:sldId id="815" r:id="rId49"/>
    <p:sldId id="825" r:id="rId50"/>
    <p:sldId id="826" r:id="rId51"/>
    <p:sldId id="827" r:id="rId52"/>
    <p:sldId id="867" r:id="rId53"/>
    <p:sldId id="861" r:id="rId54"/>
    <p:sldId id="862" r:id="rId55"/>
    <p:sldId id="860" r:id="rId56"/>
    <p:sldId id="864" r:id="rId57"/>
    <p:sldId id="865" r:id="rId58"/>
    <p:sldId id="824" r:id="rId59"/>
    <p:sldId id="828" r:id="rId60"/>
    <p:sldId id="838" r:id="rId61"/>
  </p:sldIdLst>
  <p:sldSz cx="9144000" cy="6858000" type="screen4x3"/>
  <p:notesSz cx="7315200" cy="96012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B9478B"/>
    <a:srgbClr val="FF99FF"/>
    <a:srgbClr val="FF7C80"/>
    <a:srgbClr val="B1478B"/>
    <a:srgbClr val="996633"/>
    <a:srgbClr val="0066FF"/>
    <a:srgbClr val="FF6699"/>
    <a:srgbClr val="CC99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0" autoAdjust="0"/>
    <p:restoredTop sz="93118" autoAdjust="0"/>
  </p:normalViewPr>
  <p:slideViewPr>
    <p:cSldViewPr>
      <p:cViewPr varScale="1">
        <p:scale>
          <a:sx n="106" d="100"/>
          <a:sy n="106" d="100"/>
        </p:scale>
        <p:origin x="160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22"/>
    </p:cViewPr>
  </p:outlineViewPr>
  <p:notesTextViewPr>
    <p:cViewPr>
      <p:scale>
        <a:sx n="1" d="1"/>
        <a:sy n="1" d="1"/>
      </p:scale>
      <p:origin x="0" y="-9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901927189656851"/>
          <c:y val="0.11495118850093987"/>
          <c:w val="0.40961577719451736"/>
          <c:h val="0.7679741160426724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Race</c:v>
                </c:pt>
              </c:strCache>
            </c:strRef>
          </c:tx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071-44C7-9201-9D72697649D2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71-44C7-9201-9D72697649D2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C42C-44F7-901C-31D917DC798C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71-44C7-9201-9D72697649D2}"/>
              </c:ext>
            </c:extLst>
          </c:dPt>
          <c:cat>
            <c:strRef>
              <c:f>Sheet1!$A$2:$A$5</c:f>
              <c:strCache>
                <c:ptCount val="4"/>
                <c:pt idx="0">
                  <c:v>Chinese</c:v>
                </c:pt>
                <c:pt idx="1">
                  <c:v>Indian</c:v>
                </c:pt>
                <c:pt idx="2">
                  <c:v>Malay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76.2</c:v>
                </c:pt>
                <c:pt idx="1">
                  <c:v>7.4</c:v>
                </c:pt>
                <c:pt idx="2">
                  <c:v>15</c:v>
                </c:pt>
                <c:pt idx="3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71-44C7-9201-9D7269764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E3BFBE4-5EB6-48ED-8EC1-C975E6437C9E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DEDDA049-7247-4A6B-A37B-96356AC52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3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91AC057B-5353-4C42-A223-82750A7EB673}" type="datetimeFigureOut">
              <a:rPr lang="en-SG" smtClean="0"/>
              <a:t>18/1/2021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vert="horz" lIns="94851" tIns="47425" rIns="94851" bIns="474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64D2EA8A-5BB9-40B5-896E-B6E121A528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483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many dialect s groups (at least 10)</a:t>
            </a:r>
          </a:p>
          <a:p>
            <a:pPr marL="171450" indent="-171450">
              <a:buFontTx/>
              <a:buChar char="-"/>
            </a:pPr>
            <a:r>
              <a:rPr lang="en-US" dirty="0"/>
              <a:t>Must use both the language and the regions simultaneously to understand the groups better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And to better understand their dynamics between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753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Hock chia ppl are allowed within the hock chew association – showing their close relationship (geographical reasons?)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004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Xiamen city, Zhangzhou and Quanzhou prefecture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019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hokkien</a:t>
            </a:r>
            <a:r>
              <a:rPr lang="en-US" dirty="0"/>
              <a:t>” only takes up the southern part of the Fujian province, so Fujian dialect is wrong since its not the whole Fujian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0640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Teochew say the same southern min dialects – but live in a different administrative region Guangzhou province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8854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Hokkien</a:t>
            </a:r>
            <a:r>
              <a:rPr lang="en-US" dirty="0"/>
              <a:t> Teochew chock chia Hainanese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2081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dialect groups (</a:t>
            </a:r>
            <a:r>
              <a:rPr lang="en-US" dirty="0" err="1"/>
              <a:t>Hokkien</a:t>
            </a:r>
            <a:r>
              <a:rPr lang="en-US" dirty="0"/>
              <a:t>, Teochew, </a:t>
            </a:r>
            <a:r>
              <a:rPr lang="en-US" dirty="0" err="1"/>
              <a:t>hOCK</a:t>
            </a:r>
            <a:r>
              <a:rPr lang="en-US" dirty="0"/>
              <a:t> chew Hoch chia, Hainanese, Heng Hua)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dynamics all different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Non min – </a:t>
            </a:r>
            <a:r>
              <a:rPr lang="en-US" dirty="0" err="1"/>
              <a:t>hakka</a:t>
            </a:r>
            <a:r>
              <a:rPr lang="en-US" dirty="0"/>
              <a:t> canton </a:t>
            </a:r>
            <a:r>
              <a:rPr lang="en-US" dirty="0" err="1"/>
              <a:t>madrin</a:t>
            </a:r>
            <a:r>
              <a:rPr lang="en-US"/>
              <a:t> shanghai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083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Tells us something about the Cantonese dialect in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3692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exists </a:t>
            </a:r>
            <a:r>
              <a:rPr lang="en-US" dirty="0" err="1"/>
              <a:t>hakka</a:t>
            </a:r>
            <a:r>
              <a:rPr lang="en-US" dirty="0"/>
              <a:t> in Guangzhou province also (</a:t>
            </a:r>
            <a:r>
              <a:rPr lang="en-US" dirty="0" err="1"/>
              <a:t>huizhou</a:t>
            </a:r>
            <a:r>
              <a:rPr lang="en-US" dirty="0"/>
              <a:t>) – </a:t>
            </a:r>
            <a:r>
              <a:rPr lang="en-US" dirty="0" err="1"/>
              <a:t>hakka</a:t>
            </a:r>
            <a:r>
              <a:rPr lang="en-US" dirty="0"/>
              <a:t> and Cantonese (</a:t>
            </a:r>
            <a:r>
              <a:rPr lang="en-US" dirty="0" err="1"/>
              <a:t>zhaoqing</a:t>
            </a:r>
            <a:r>
              <a:rPr lang="en-US" dirty="0"/>
              <a:t>) have a good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76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aw boon haw, aw boon par – prominent </a:t>
            </a:r>
            <a:r>
              <a:rPr lang="en-US" dirty="0" err="1"/>
              <a:t>hakka</a:t>
            </a:r>
            <a:r>
              <a:rPr lang="en-US" dirty="0"/>
              <a:t> leaders (from Fujian </a:t>
            </a:r>
            <a:r>
              <a:rPr lang="en-US" dirty="0" err="1"/>
              <a:t>hakka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Their relationship with the </a:t>
            </a:r>
            <a:r>
              <a:rPr lang="en-US" dirty="0" err="1"/>
              <a:t>hokkien</a:t>
            </a:r>
            <a:r>
              <a:rPr lang="en-US" dirty="0"/>
              <a:t> </a:t>
            </a:r>
            <a:r>
              <a:rPr lang="en-US" dirty="0" err="1"/>
              <a:t>huay</a:t>
            </a:r>
            <a:r>
              <a:rPr lang="en-US" dirty="0"/>
              <a:t> guan is of interest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Does the </a:t>
            </a:r>
            <a:r>
              <a:rPr lang="en-US" dirty="0" err="1"/>
              <a:t>hokkien</a:t>
            </a:r>
            <a:r>
              <a:rPr lang="en-US" dirty="0"/>
              <a:t> </a:t>
            </a:r>
            <a:r>
              <a:rPr lang="en-US" dirty="0" err="1"/>
              <a:t>huay</a:t>
            </a:r>
            <a:r>
              <a:rPr lang="en-US" dirty="0"/>
              <a:t> guan serve </a:t>
            </a:r>
            <a:r>
              <a:rPr lang="en-US" dirty="0" err="1"/>
              <a:t>hokkiens</a:t>
            </a:r>
            <a:r>
              <a:rPr lang="en-US" dirty="0"/>
              <a:t> only, or for the everyone from the province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375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Context: Means that last time, there is a higher chance of only marrying within your own dialect group (grandparents)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980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its own dialect will help their own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833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3161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they are unable to understand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7495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5465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focus on the coastal regions</a:t>
            </a:r>
          </a:p>
          <a:p>
            <a:pPr marL="228600" indent="-228600">
              <a:buAutoNum type="arabicParenR"/>
            </a:pPr>
            <a:r>
              <a:rPr lang="en-US" dirty="0"/>
              <a:t>Light blue – </a:t>
            </a:r>
            <a:r>
              <a:rPr lang="en-US" dirty="0" err="1"/>
              <a:t>heng</a:t>
            </a:r>
            <a:r>
              <a:rPr lang="en-US" dirty="0"/>
              <a:t> </a:t>
            </a:r>
            <a:r>
              <a:rPr lang="en-US" dirty="0" err="1"/>
              <a:t>hwa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Light green</a:t>
            </a:r>
          </a:p>
          <a:p>
            <a:pPr marL="228600" indent="-228600">
              <a:buAutoNum type="arabicParenR"/>
            </a:pPr>
            <a:r>
              <a:rPr lang="en-US" dirty="0"/>
              <a:t>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535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Focusing on the prefectures in the Fujian province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3156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city fu </a:t>
            </a:r>
            <a:r>
              <a:rPr lang="en-US" dirty="0" err="1"/>
              <a:t>qing</a:t>
            </a:r>
            <a:r>
              <a:rPr lang="en-US" dirty="0"/>
              <a:t> (hock chia) within the fu </a:t>
            </a:r>
            <a:r>
              <a:rPr lang="en-US" dirty="0" err="1"/>
              <a:t>zhou</a:t>
            </a:r>
            <a:r>
              <a:rPr lang="en-US" dirty="0"/>
              <a:t> prefecture under the Fujian province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650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971600" y="620688"/>
            <a:ext cx="7989512" cy="1859632"/>
          </a:xfrm>
        </p:spPr>
        <p:txBody>
          <a:bodyPr>
            <a:normAutofit/>
          </a:bodyPr>
          <a:lstStyle/>
          <a:p>
            <a:r>
              <a:rPr lang="en-SG" altLang="zh-HK" dirty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Lecture 2: What is/was your Ah-Gong saying?</a:t>
            </a:r>
            <a:r>
              <a:rPr lang="en-US" altLang="zh-HK" dirty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  </a:t>
            </a:r>
            <a:endParaRPr lang="zh-HK" altLang="en-US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user\Desktop\14efca8ca9507f4b28435850_original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56" y="2780928"/>
            <a:ext cx="3619172" cy="36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F0F2A-8E61-417C-92A9-C70F0E12E7A0}"/>
              </a:ext>
            </a:extLst>
          </p:cNvPr>
          <p:cNvSpPr txBox="1"/>
          <p:nvPr/>
        </p:nvSpPr>
        <p:spPr>
          <a:xfrm>
            <a:off x="3995936" y="2996952"/>
            <a:ext cx="4752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200" b="1" dirty="0">
                <a:solidFill>
                  <a:srgbClr val="FF0000"/>
                </a:solidFill>
                <a:cs typeface="Times New Roman" panose="02020603050405020304" pitchFamily="18" charset="0"/>
              </a:rPr>
              <a:t>Chinese dialects and Chinese dialect groups</a:t>
            </a:r>
            <a:endParaRPr lang="en-SG" sz="3200" b="1" dirty="0">
              <a:solidFill>
                <a:srgbClr val="FF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0774BE-F4F0-4815-BC2E-2E149A372E15}"/>
              </a:ext>
            </a:extLst>
          </p:cNvPr>
          <p:cNvSpPr/>
          <p:nvPr/>
        </p:nvSpPr>
        <p:spPr>
          <a:xfrm>
            <a:off x="4139952" y="3573016"/>
            <a:ext cx="4536504" cy="43204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76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D6A1E4-7E06-41AB-A2A3-3D17C59F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34573"/>
            <a:ext cx="8229600" cy="1143000"/>
          </a:xfrm>
        </p:spPr>
        <p:txBody>
          <a:bodyPr/>
          <a:lstStyle/>
          <a:p>
            <a:pPr algn="ctr"/>
            <a:r>
              <a:rPr lang="en-SG" b="1" dirty="0">
                <a:latin typeface="+mn-lt"/>
              </a:rPr>
              <a:t>Chinese in Singapore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664E2-7F1C-4E09-A6F3-38133630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36701"/>
            <a:ext cx="5544617" cy="349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F66C9-A8D4-4DB6-A1D7-57201572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70" y="3460232"/>
            <a:ext cx="8640960" cy="723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A29DD-4E1D-4295-A089-0E7D8D4CB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4" y="1556792"/>
            <a:ext cx="8304113" cy="10323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F97B0C-7D12-45A1-B64F-F58568F14B9A}"/>
              </a:ext>
            </a:extLst>
          </p:cNvPr>
          <p:cNvSpPr/>
          <p:nvPr/>
        </p:nvSpPr>
        <p:spPr>
          <a:xfrm>
            <a:off x="5292080" y="3861048"/>
            <a:ext cx="3682750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/>
          <p:cNvSpPr txBox="1"/>
          <p:nvPr/>
        </p:nvSpPr>
        <p:spPr>
          <a:xfrm>
            <a:off x="1763688" y="418459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Are they equally distributed?</a:t>
            </a:r>
            <a:endParaRPr lang="en-SG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7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1F11E-DED7-43B7-8C8B-179074ED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" y="1844823"/>
            <a:ext cx="9080537" cy="3948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6ACE31-40D3-4702-BD0E-53EA2CBA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44624"/>
            <a:ext cx="3312368" cy="165806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619672" y="2204864"/>
            <a:ext cx="3168352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ounded Rectangle 4"/>
          <p:cNvSpPr/>
          <p:nvPr/>
        </p:nvSpPr>
        <p:spPr>
          <a:xfrm>
            <a:off x="4716016" y="3284984"/>
            <a:ext cx="1080120" cy="28803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107504" y="3674918"/>
            <a:ext cx="1512168" cy="33014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ounded Rectangle 6"/>
          <p:cNvSpPr/>
          <p:nvPr/>
        </p:nvSpPr>
        <p:spPr>
          <a:xfrm>
            <a:off x="6372200" y="3667810"/>
            <a:ext cx="1080120" cy="28803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2915816" y="4023604"/>
            <a:ext cx="1652418" cy="269492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8"/>
          <p:cNvSpPr/>
          <p:nvPr/>
        </p:nvSpPr>
        <p:spPr>
          <a:xfrm>
            <a:off x="2015716" y="4365104"/>
            <a:ext cx="1512168" cy="3301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ounded Rectangle 9"/>
          <p:cNvSpPr/>
          <p:nvPr/>
        </p:nvSpPr>
        <p:spPr>
          <a:xfrm>
            <a:off x="5199180" y="4016429"/>
            <a:ext cx="1173019" cy="27666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1115616" y="4755038"/>
            <a:ext cx="7992887" cy="25813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ounded Rectangle 11"/>
          <p:cNvSpPr/>
          <p:nvPr/>
        </p:nvSpPr>
        <p:spPr>
          <a:xfrm>
            <a:off x="110990" y="5072965"/>
            <a:ext cx="1796713" cy="33014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9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0BD7B-18AA-4223-AE8D-C5B1B85A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-99392"/>
            <a:ext cx="6840759" cy="1064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349EB-6C76-4FF2-B1CD-C425ECA2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836711"/>
            <a:ext cx="5832648" cy="603523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66296F-9F31-4690-A8B5-4DF01E98347D}"/>
              </a:ext>
            </a:extLst>
          </p:cNvPr>
          <p:cNvSpPr/>
          <p:nvPr/>
        </p:nvSpPr>
        <p:spPr>
          <a:xfrm>
            <a:off x="5292080" y="1240774"/>
            <a:ext cx="1944216" cy="3880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7A867F-9058-4E9C-864E-AC25B2E46CF9}"/>
              </a:ext>
            </a:extLst>
          </p:cNvPr>
          <p:cNvSpPr/>
          <p:nvPr/>
        </p:nvSpPr>
        <p:spPr>
          <a:xfrm>
            <a:off x="2123728" y="1988840"/>
            <a:ext cx="4320480" cy="172819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ight Arrow 1"/>
          <p:cNvSpPr/>
          <p:nvPr/>
        </p:nvSpPr>
        <p:spPr>
          <a:xfrm>
            <a:off x="1835696" y="3573016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565341-5BEA-4283-BA6B-92DF69052C11}"/>
              </a:ext>
            </a:extLst>
          </p:cNvPr>
          <p:cNvSpPr/>
          <p:nvPr/>
        </p:nvSpPr>
        <p:spPr>
          <a:xfrm>
            <a:off x="5580112" y="908720"/>
            <a:ext cx="360040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ight Arrow 1">
            <a:extLst>
              <a:ext uri="{FF2B5EF4-FFF2-40B4-BE49-F238E27FC236}">
                <a16:creationId xmlns:a16="http://schemas.microsoft.com/office/drawing/2014/main" id="{DA204B1B-D089-4EA7-9599-470A642267AE}"/>
              </a:ext>
            </a:extLst>
          </p:cNvPr>
          <p:cNvSpPr/>
          <p:nvPr/>
        </p:nvSpPr>
        <p:spPr>
          <a:xfrm>
            <a:off x="1763688" y="6525344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763688" y="2852936"/>
            <a:ext cx="48965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 animBg="1"/>
      <p:bldP spid="5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D3312E-C494-4450-9612-6D2DF031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601DC-A5C3-459F-BC12-D8C074CE95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Happy Chinese New Year in 8 dialects">
            <a:hlinkClick r:id="" action="ppaction://media"/>
            <a:extLst>
              <a:ext uri="{FF2B5EF4-FFF2-40B4-BE49-F238E27FC236}">
                <a16:creationId xmlns:a16="http://schemas.microsoft.com/office/drawing/2014/main" id="{06911960-E6E3-457D-A577-6A305BD47F8E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36" y="260648"/>
            <a:ext cx="8291264" cy="6278687"/>
          </a:xfrm>
        </p:spPr>
      </p:pic>
    </p:spTree>
    <p:extLst>
      <p:ext uri="{BB962C8B-B14F-4D97-AF65-F5344CB8AC3E}">
        <p14:creationId xmlns:p14="http://schemas.microsoft.com/office/powerpoint/2010/main" val="391794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319A-CDE1-43AB-8D65-759753C0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F145F-97EE-490A-A376-ED87C65ACF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152FF-828D-4B6F-B441-E905DAD6C1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DE993-1DAA-4281-9A48-612FED96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24743"/>
            <a:ext cx="9145016" cy="363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64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0BD7B-18AA-4223-AE8D-C5B1B85A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-99392"/>
            <a:ext cx="6840759" cy="1064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349EB-6C76-4FF2-B1CD-C425ECA2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836711"/>
            <a:ext cx="5832648" cy="603523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66296F-9F31-4690-A8B5-4DF01E98347D}"/>
              </a:ext>
            </a:extLst>
          </p:cNvPr>
          <p:cNvSpPr/>
          <p:nvPr/>
        </p:nvSpPr>
        <p:spPr>
          <a:xfrm>
            <a:off x="5292080" y="1240774"/>
            <a:ext cx="1944216" cy="3880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7A867F-9058-4E9C-864E-AC25B2E46CF9}"/>
              </a:ext>
            </a:extLst>
          </p:cNvPr>
          <p:cNvSpPr/>
          <p:nvPr/>
        </p:nvSpPr>
        <p:spPr>
          <a:xfrm>
            <a:off x="2123728" y="1988840"/>
            <a:ext cx="4320480" cy="172819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ight Arrow 1"/>
          <p:cNvSpPr/>
          <p:nvPr/>
        </p:nvSpPr>
        <p:spPr>
          <a:xfrm>
            <a:off x="1835696" y="3573016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32C3C-0AA8-43DC-A396-B54B6F1BB930}"/>
              </a:ext>
            </a:extLst>
          </p:cNvPr>
          <p:cNvSpPr txBox="1"/>
          <p:nvPr/>
        </p:nvSpPr>
        <p:spPr>
          <a:xfrm>
            <a:off x="6323213" y="1886304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5"/>
                </a:solidFill>
              </a:rPr>
              <a:t>40%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451A3-1D1B-4EC8-946E-C7DABB41C40A}"/>
              </a:ext>
            </a:extLst>
          </p:cNvPr>
          <p:cNvSpPr txBox="1"/>
          <p:nvPr/>
        </p:nvSpPr>
        <p:spPr>
          <a:xfrm>
            <a:off x="6334186" y="2096694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chemeClr val="accent5"/>
                </a:solidFill>
              </a:rPr>
              <a:t>23%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C0E7C-3923-4F1F-8056-8FC25BFF067D}"/>
              </a:ext>
            </a:extLst>
          </p:cNvPr>
          <p:cNvSpPr txBox="1"/>
          <p:nvPr/>
        </p:nvSpPr>
        <p:spPr>
          <a:xfrm>
            <a:off x="6333526" y="231011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5"/>
                </a:solidFill>
              </a:rPr>
              <a:t>20%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922C6-FA3F-4DEE-93F3-4704D1300862}"/>
              </a:ext>
            </a:extLst>
          </p:cNvPr>
          <p:cNvSpPr txBox="1"/>
          <p:nvPr/>
        </p:nvSpPr>
        <p:spPr>
          <a:xfrm>
            <a:off x="6344499" y="2422556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5"/>
                </a:solidFill>
              </a:rPr>
              <a:t>7%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75D76-FDF9-4F93-A965-F376574D05D9}"/>
              </a:ext>
            </a:extLst>
          </p:cNvPr>
          <p:cNvSpPr txBox="1"/>
          <p:nvPr/>
        </p:nvSpPr>
        <p:spPr>
          <a:xfrm>
            <a:off x="6370610" y="2595365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5"/>
                </a:solidFill>
              </a:rPr>
              <a:t>6%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565341-5BEA-4283-BA6B-92DF69052C11}"/>
              </a:ext>
            </a:extLst>
          </p:cNvPr>
          <p:cNvSpPr/>
          <p:nvPr/>
        </p:nvSpPr>
        <p:spPr>
          <a:xfrm>
            <a:off x="5580112" y="908720"/>
            <a:ext cx="360040" cy="21602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ight Arrow 1">
            <a:extLst>
              <a:ext uri="{FF2B5EF4-FFF2-40B4-BE49-F238E27FC236}">
                <a16:creationId xmlns:a16="http://schemas.microsoft.com/office/drawing/2014/main" id="{DA204B1B-D089-4EA7-9599-470A642267AE}"/>
              </a:ext>
            </a:extLst>
          </p:cNvPr>
          <p:cNvSpPr/>
          <p:nvPr/>
        </p:nvSpPr>
        <p:spPr>
          <a:xfrm>
            <a:off x="1763688" y="6525344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48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 animBg="1"/>
      <p:bldP spid="3" grpId="0"/>
      <p:bldP spid="9" grpId="0"/>
      <p:bldP spid="10" grpId="0"/>
      <p:bldP spid="11" grpId="0"/>
      <p:bldP spid="12" grpId="0"/>
      <p:bldP spid="5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83BA4-8621-4C53-9ACF-00101E2A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340768"/>
            <a:ext cx="8784976" cy="1791072"/>
          </a:xfrm>
        </p:spPr>
        <p:txBody>
          <a:bodyPr>
            <a:normAutofit fontScale="90000"/>
          </a:bodyPr>
          <a:lstStyle/>
          <a:p>
            <a:pPr algn="ctr"/>
            <a:r>
              <a:rPr lang="en-SG" sz="5400" b="1" dirty="0">
                <a:latin typeface="+mn-lt"/>
              </a:rPr>
              <a:t>Singapore as an immigrant society and Chinese dialects</a:t>
            </a:r>
            <a:endParaRPr lang="en-S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70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9168A-A02D-45C3-A0E1-F07200FF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3040"/>
            <a:ext cx="5976664" cy="4593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B3D6E8-CECE-45C8-97E3-FA6D83A5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13" y="4886927"/>
            <a:ext cx="9077447" cy="15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9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2183-98FF-4FFE-9124-47A237E1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62532-448F-411B-BB27-D6982AA9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-34358"/>
            <a:ext cx="8460432" cy="674370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314918-5C43-4C78-97C2-88EE02112680}"/>
              </a:ext>
            </a:extLst>
          </p:cNvPr>
          <p:cNvSpPr/>
          <p:nvPr/>
        </p:nvSpPr>
        <p:spPr>
          <a:xfrm>
            <a:off x="7164288" y="5157192"/>
            <a:ext cx="648072" cy="7920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71EDC-C54A-4690-961A-E6A4262D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114" y="-30427"/>
            <a:ext cx="6336704" cy="186044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D286DD-E037-4CCD-9AAE-556C31AD903E}"/>
              </a:ext>
            </a:extLst>
          </p:cNvPr>
          <p:cNvSpPr/>
          <p:nvPr/>
        </p:nvSpPr>
        <p:spPr>
          <a:xfrm flipV="1">
            <a:off x="5375858" y="1594534"/>
            <a:ext cx="890318" cy="23548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131CCD-E2A2-48E6-A46D-5882BC66294E}"/>
              </a:ext>
            </a:extLst>
          </p:cNvPr>
          <p:cNvSpPr/>
          <p:nvPr/>
        </p:nvSpPr>
        <p:spPr>
          <a:xfrm>
            <a:off x="5130371" y="4678587"/>
            <a:ext cx="2280439" cy="2137339"/>
          </a:xfrm>
          <a:custGeom>
            <a:avLst/>
            <a:gdLst>
              <a:gd name="connsiteX0" fmla="*/ 2274586 w 2280439"/>
              <a:gd name="connsiteY0" fmla="*/ 246831 h 2137339"/>
              <a:gd name="connsiteX1" fmla="*/ 2274586 w 2280439"/>
              <a:gd name="connsiteY1" fmla="*/ 246831 h 2137339"/>
              <a:gd name="connsiteX2" fmla="*/ 2263366 w 2280439"/>
              <a:gd name="connsiteY2" fmla="*/ 196343 h 2137339"/>
              <a:gd name="connsiteX3" fmla="*/ 2257757 w 2280439"/>
              <a:gd name="connsiteY3" fmla="*/ 179514 h 2137339"/>
              <a:gd name="connsiteX4" fmla="*/ 2240927 w 2280439"/>
              <a:gd name="connsiteY4" fmla="*/ 173904 h 2137339"/>
              <a:gd name="connsiteX5" fmla="*/ 1977266 w 2280439"/>
              <a:gd name="connsiteY5" fmla="*/ 173904 h 2137339"/>
              <a:gd name="connsiteX6" fmla="*/ 1960436 w 2280439"/>
              <a:gd name="connsiteY6" fmla="*/ 157074 h 2137339"/>
              <a:gd name="connsiteX7" fmla="*/ 1932387 w 2280439"/>
              <a:gd name="connsiteY7" fmla="*/ 89757 h 2137339"/>
              <a:gd name="connsiteX8" fmla="*/ 1915558 w 2280439"/>
              <a:gd name="connsiteY8" fmla="*/ 61707 h 2137339"/>
              <a:gd name="connsiteX9" fmla="*/ 1909948 w 2280439"/>
              <a:gd name="connsiteY9" fmla="*/ 44878 h 2137339"/>
              <a:gd name="connsiteX10" fmla="*/ 1893119 w 2280439"/>
              <a:gd name="connsiteY10" fmla="*/ 39268 h 2137339"/>
              <a:gd name="connsiteX11" fmla="*/ 1876289 w 2280439"/>
              <a:gd name="connsiteY11" fmla="*/ 16829 h 2137339"/>
              <a:gd name="connsiteX12" fmla="*/ 1842630 w 2280439"/>
              <a:gd name="connsiteY12" fmla="*/ 0 h 2137339"/>
              <a:gd name="connsiteX13" fmla="*/ 1786532 w 2280439"/>
              <a:gd name="connsiteY13" fmla="*/ 11219 h 2137339"/>
              <a:gd name="connsiteX14" fmla="*/ 1769703 w 2280439"/>
              <a:gd name="connsiteY14" fmla="*/ 16829 h 2137339"/>
              <a:gd name="connsiteX15" fmla="*/ 1719214 w 2280439"/>
              <a:gd name="connsiteY15" fmla="*/ 39268 h 2137339"/>
              <a:gd name="connsiteX16" fmla="*/ 1685555 w 2280439"/>
              <a:gd name="connsiteY16" fmla="*/ 72927 h 2137339"/>
              <a:gd name="connsiteX17" fmla="*/ 1668726 w 2280439"/>
              <a:gd name="connsiteY17" fmla="*/ 100976 h 2137339"/>
              <a:gd name="connsiteX18" fmla="*/ 1663116 w 2280439"/>
              <a:gd name="connsiteY18" fmla="*/ 117806 h 2137339"/>
              <a:gd name="connsiteX19" fmla="*/ 1640677 w 2280439"/>
              <a:gd name="connsiteY19" fmla="*/ 129025 h 2137339"/>
              <a:gd name="connsiteX20" fmla="*/ 1623847 w 2280439"/>
              <a:gd name="connsiteY20" fmla="*/ 190733 h 2137339"/>
              <a:gd name="connsiteX21" fmla="*/ 1601408 w 2280439"/>
              <a:gd name="connsiteY21" fmla="*/ 213173 h 2137339"/>
              <a:gd name="connsiteX22" fmla="*/ 1595798 w 2280439"/>
              <a:gd name="connsiteY22" fmla="*/ 230002 h 2137339"/>
              <a:gd name="connsiteX23" fmla="*/ 1584579 w 2280439"/>
              <a:gd name="connsiteY23" fmla="*/ 246831 h 2137339"/>
              <a:gd name="connsiteX24" fmla="*/ 1578969 w 2280439"/>
              <a:gd name="connsiteY24" fmla="*/ 280490 h 2137339"/>
              <a:gd name="connsiteX25" fmla="*/ 1545310 w 2280439"/>
              <a:gd name="connsiteY25" fmla="*/ 314149 h 2137339"/>
              <a:gd name="connsiteX26" fmla="*/ 1511651 w 2280439"/>
              <a:gd name="connsiteY26" fmla="*/ 381467 h 2137339"/>
              <a:gd name="connsiteX27" fmla="*/ 1506041 w 2280439"/>
              <a:gd name="connsiteY27" fmla="*/ 398296 h 2137339"/>
              <a:gd name="connsiteX28" fmla="*/ 1494822 w 2280439"/>
              <a:gd name="connsiteY28" fmla="*/ 420736 h 2137339"/>
              <a:gd name="connsiteX29" fmla="*/ 1489212 w 2280439"/>
              <a:gd name="connsiteY29" fmla="*/ 448785 h 2137339"/>
              <a:gd name="connsiteX30" fmla="*/ 1472382 w 2280439"/>
              <a:gd name="connsiteY30" fmla="*/ 488053 h 2137339"/>
              <a:gd name="connsiteX31" fmla="*/ 1449943 w 2280439"/>
              <a:gd name="connsiteY31" fmla="*/ 566591 h 2137339"/>
              <a:gd name="connsiteX32" fmla="*/ 1427504 w 2280439"/>
              <a:gd name="connsiteY32" fmla="*/ 650738 h 2137339"/>
              <a:gd name="connsiteX33" fmla="*/ 1416284 w 2280439"/>
              <a:gd name="connsiteY33" fmla="*/ 684397 h 2137339"/>
              <a:gd name="connsiteX34" fmla="*/ 1388235 w 2280439"/>
              <a:gd name="connsiteY34" fmla="*/ 723666 h 2137339"/>
              <a:gd name="connsiteX35" fmla="*/ 1371406 w 2280439"/>
              <a:gd name="connsiteY35" fmla="*/ 740495 h 2137339"/>
              <a:gd name="connsiteX36" fmla="*/ 1354576 w 2280439"/>
              <a:gd name="connsiteY36" fmla="*/ 746105 h 2137339"/>
              <a:gd name="connsiteX37" fmla="*/ 1264819 w 2280439"/>
              <a:gd name="connsiteY37" fmla="*/ 762934 h 2137339"/>
              <a:gd name="connsiteX38" fmla="*/ 1259209 w 2280439"/>
              <a:gd name="connsiteY38" fmla="*/ 718056 h 2137339"/>
              <a:gd name="connsiteX39" fmla="*/ 1247990 w 2280439"/>
              <a:gd name="connsiteY39" fmla="*/ 690007 h 2137339"/>
              <a:gd name="connsiteX40" fmla="*/ 1225550 w 2280439"/>
              <a:gd name="connsiteY40" fmla="*/ 628299 h 2137339"/>
              <a:gd name="connsiteX41" fmla="*/ 1191892 w 2280439"/>
              <a:gd name="connsiteY41" fmla="*/ 622689 h 2137339"/>
              <a:gd name="connsiteX42" fmla="*/ 1068476 w 2280439"/>
              <a:gd name="connsiteY42" fmla="*/ 633909 h 2137339"/>
              <a:gd name="connsiteX43" fmla="*/ 1051646 w 2280439"/>
              <a:gd name="connsiteY43" fmla="*/ 650738 h 2137339"/>
              <a:gd name="connsiteX44" fmla="*/ 1017987 w 2280439"/>
              <a:gd name="connsiteY44" fmla="*/ 690007 h 2137339"/>
              <a:gd name="connsiteX45" fmla="*/ 984328 w 2280439"/>
              <a:gd name="connsiteY45" fmla="*/ 706836 h 2137339"/>
              <a:gd name="connsiteX46" fmla="*/ 939450 w 2280439"/>
              <a:gd name="connsiteY46" fmla="*/ 734885 h 2137339"/>
              <a:gd name="connsiteX47" fmla="*/ 917011 w 2280439"/>
              <a:gd name="connsiteY47" fmla="*/ 740495 h 2137339"/>
              <a:gd name="connsiteX48" fmla="*/ 877742 w 2280439"/>
              <a:gd name="connsiteY48" fmla="*/ 768544 h 2137339"/>
              <a:gd name="connsiteX49" fmla="*/ 844083 w 2280439"/>
              <a:gd name="connsiteY49" fmla="*/ 790984 h 2137339"/>
              <a:gd name="connsiteX50" fmla="*/ 793595 w 2280439"/>
              <a:gd name="connsiteY50" fmla="*/ 858301 h 2137339"/>
              <a:gd name="connsiteX51" fmla="*/ 782375 w 2280439"/>
              <a:gd name="connsiteY51" fmla="*/ 891960 h 2137339"/>
              <a:gd name="connsiteX52" fmla="*/ 765546 w 2280439"/>
              <a:gd name="connsiteY52" fmla="*/ 908790 h 2137339"/>
              <a:gd name="connsiteX53" fmla="*/ 743106 w 2280439"/>
              <a:gd name="connsiteY53" fmla="*/ 981717 h 2137339"/>
              <a:gd name="connsiteX54" fmla="*/ 720667 w 2280439"/>
              <a:gd name="connsiteY54" fmla="*/ 998547 h 2137339"/>
              <a:gd name="connsiteX55" fmla="*/ 675789 w 2280439"/>
              <a:gd name="connsiteY55" fmla="*/ 1060255 h 2137339"/>
              <a:gd name="connsiteX56" fmla="*/ 664569 w 2280439"/>
              <a:gd name="connsiteY56" fmla="*/ 1077084 h 2137339"/>
              <a:gd name="connsiteX57" fmla="*/ 636520 w 2280439"/>
              <a:gd name="connsiteY57" fmla="*/ 1099523 h 2137339"/>
              <a:gd name="connsiteX58" fmla="*/ 619690 w 2280439"/>
              <a:gd name="connsiteY58" fmla="*/ 1116353 h 2137339"/>
              <a:gd name="connsiteX59" fmla="*/ 602861 w 2280439"/>
              <a:gd name="connsiteY59" fmla="*/ 1127573 h 2137339"/>
              <a:gd name="connsiteX60" fmla="*/ 580422 w 2280439"/>
              <a:gd name="connsiteY60" fmla="*/ 1150012 h 2137339"/>
              <a:gd name="connsiteX61" fmla="*/ 552373 w 2280439"/>
              <a:gd name="connsiteY61" fmla="*/ 1172451 h 2137339"/>
              <a:gd name="connsiteX62" fmla="*/ 529933 w 2280439"/>
              <a:gd name="connsiteY62" fmla="*/ 1245379 h 2137339"/>
              <a:gd name="connsiteX63" fmla="*/ 513104 w 2280439"/>
              <a:gd name="connsiteY63" fmla="*/ 1262208 h 2137339"/>
              <a:gd name="connsiteX64" fmla="*/ 501884 w 2280439"/>
              <a:gd name="connsiteY64" fmla="*/ 1284647 h 2137339"/>
              <a:gd name="connsiteX65" fmla="*/ 468225 w 2280439"/>
              <a:gd name="connsiteY65" fmla="*/ 1329526 h 2137339"/>
              <a:gd name="connsiteX66" fmla="*/ 440176 w 2280439"/>
              <a:gd name="connsiteY66" fmla="*/ 1340746 h 2137339"/>
              <a:gd name="connsiteX67" fmla="*/ 412127 w 2280439"/>
              <a:gd name="connsiteY67" fmla="*/ 1385624 h 2137339"/>
              <a:gd name="connsiteX68" fmla="*/ 400908 w 2280439"/>
              <a:gd name="connsiteY68" fmla="*/ 1408063 h 2137339"/>
              <a:gd name="connsiteX69" fmla="*/ 384078 w 2280439"/>
              <a:gd name="connsiteY69" fmla="*/ 1424893 h 2137339"/>
              <a:gd name="connsiteX70" fmla="*/ 372858 w 2280439"/>
              <a:gd name="connsiteY70" fmla="*/ 1441722 h 2137339"/>
              <a:gd name="connsiteX71" fmla="*/ 344809 w 2280439"/>
              <a:gd name="connsiteY71" fmla="*/ 1486601 h 2137339"/>
              <a:gd name="connsiteX72" fmla="*/ 327980 w 2280439"/>
              <a:gd name="connsiteY72" fmla="*/ 1525869 h 2137339"/>
              <a:gd name="connsiteX73" fmla="*/ 316760 w 2280439"/>
              <a:gd name="connsiteY73" fmla="*/ 1598797 h 2137339"/>
              <a:gd name="connsiteX74" fmla="*/ 271882 w 2280439"/>
              <a:gd name="connsiteY74" fmla="*/ 1638066 h 2137339"/>
              <a:gd name="connsiteX75" fmla="*/ 238223 w 2280439"/>
              <a:gd name="connsiteY75" fmla="*/ 1654895 h 2137339"/>
              <a:gd name="connsiteX76" fmla="*/ 221393 w 2280439"/>
              <a:gd name="connsiteY76" fmla="*/ 1666115 h 2137339"/>
              <a:gd name="connsiteX77" fmla="*/ 198954 w 2280439"/>
              <a:gd name="connsiteY77" fmla="*/ 1671725 h 2137339"/>
              <a:gd name="connsiteX78" fmla="*/ 137246 w 2280439"/>
              <a:gd name="connsiteY78" fmla="*/ 1694164 h 2137339"/>
              <a:gd name="connsiteX79" fmla="*/ 69928 w 2280439"/>
              <a:gd name="connsiteY79" fmla="*/ 1733433 h 2137339"/>
              <a:gd name="connsiteX80" fmla="*/ 53099 w 2280439"/>
              <a:gd name="connsiteY80" fmla="*/ 1750262 h 2137339"/>
              <a:gd name="connsiteX81" fmla="*/ 36269 w 2280439"/>
              <a:gd name="connsiteY81" fmla="*/ 1761482 h 2137339"/>
              <a:gd name="connsiteX82" fmla="*/ 19440 w 2280439"/>
              <a:gd name="connsiteY82" fmla="*/ 1783921 h 2137339"/>
              <a:gd name="connsiteX83" fmla="*/ 25050 w 2280439"/>
              <a:gd name="connsiteY83" fmla="*/ 2058802 h 2137339"/>
              <a:gd name="connsiteX84" fmla="*/ 47489 w 2280439"/>
              <a:gd name="connsiteY84" fmla="*/ 2081241 h 2137339"/>
              <a:gd name="connsiteX85" fmla="*/ 69928 w 2280439"/>
              <a:gd name="connsiteY85" fmla="*/ 2120510 h 2137339"/>
              <a:gd name="connsiteX86" fmla="*/ 187735 w 2280439"/>
              <a:gd name="connsiteY86" fmla="*/ 2137339 h 2137339"/>
              <a:gd name="connsiteX87" fmla="*/ 384078 w 2280439"/>
              <a:gd name="connsiteY87" fmla="*/ 2126120 h 2137339"/>
              <a:gd name="connsiteX88" fmla="*/ 406517 w 2280439"/>
              <a:gd name="connsiteY88" fmla="*/ 2120510 h 2137339"/>
              <a:gd name="connsiteX89" fmla="*/ 434566 w 2280439"/>
              <a:gd name="connsiteY89" fmla="*/ 2103680 h 2137339"/>
              <a:gd name="connsiteX90" fmla="*/ 445786 w 2280439"/>
              <a:gd name="connsiteY90" fmla="*/ 2086851 h 2137339"/>
              <a:gd name="connsiteX91" fmla="*/ 479445 w 2280439"/>
              <a:gd name="connsiteY91" fmla="*/ 2019533 h 2137339"/>
              <a:gd name="connsiteX92" fmla="*/ 496274 w 2280439"/>
              <a:gd name="connsiteY92" fmla="*/ 2008314 h 2137339"/>
              <a:gd name="connsiteX93" fmla="*/ 524323 w 2280439"/>
              <a:gd name="connsiteY93" fmla="*/ 1963435 h 2137339"/>
              <a:gd name="connsiteX94" fmla="*/ 529933 w 2280439"/>
              <a:gd name="connsiteY94" fmla="*/ 1946606 h 2137339"/>
              <a:gd name="connsiteX95" fmla="*/ 557982 w 2280439"/>
              <a:gd name="connsiteY95" fmla="*/ 1929776 h 2137339"/>
              <a:gd name="connsiteX96" fmla="*/ 580422 w 2280439"/>
              <a:gd name="connsiteY96" fmla="*/ 1896117 h 2137339"/>
              <a:gd name="connsiteX97" fmla="*/ 602861 w 2280439"/>
              <a:gd name="connsiteY97" fmla="*/ 1862458 h 2137339"/>
              <a:gd name="connsiteX98" fmla="*/ 625300 w 2280439"/>
              <a:gd name="connsiteY98" fmla="*/ 1834409 h 2137339"/>
              <a:gd name="connsiteX99" fmla="*/ 630910 w 2280439"/>
              <a:gd name="connsiteY99" fmla="*/ 1817580 h 2137339"/>
              <a:gd name="connsiteX100" fmla="*/ 636520 w 2280439"/>
              <a:gd name="connsiteY100" fmla="*/ 1795141 h 2137339"/>
              <a:gd name="connsiteX101" fmla="*/ 664569 w 2280439"/>
              <a:gd name="connsiteY101" fmla="*/ 1761482 h 2137339"/>
              <a:gd name="connsiteX102" fmla="*/ 670179 w 2280439"/>
              <a:gd name="connsiteY102" fmla="*/ 1744652 h 2137339"/>
              <a:gd name="connsiteX103" fmla="*/ 681398 w 2280439"/>
              <a:gd name="connsiteY103" fmla="*/ 1727823 h 2137339"/>
              <a:gd name="connsiteX104" fmla="*/ 687008 w 2280439"/>
              <a:gd name="connsiteY104" fmla="*/ 1699774 h 2137339"/>
              <a:gd name="connsiteX105" fmla="*/ 715057 w 2280439"/>
              <a:gd name="connsiteY105" fmla="*/ 1621236 h 2137339"/>
              <a:gd name="connsiteX106" fmla="*/ 731887 w 2280439"/>
              <a:gd name="connsiteY106" fmla="*/ 1587577 h 2137339"/>
              <a:gd name="connsiteX107" fmla="*/ 737496 w 2280439"/>
              <a:gd name="connsiteY107" fmla="*/ 1570748 h 2137339"/>
              <a:gd name="connsiteX108" fmla="*/ 787985 w 2280439"/>
              <a:gd name="connsiteY108" fmla="*/ 1531479 h 2137339"/>
              <a:gd name="connsiteX109" fmla="*/ 832863 w 2280439"/>
              <a:gd name="connsiteY109" fmla="*/ 1525869 h 2137339"/>
              <a:gd name="connsiteX110" fmla="*/ 939450 w 2280439"/>
              <a:gd name="connsiteY110" fmla="*/ 1514650 h 2137339"/>
              <a:gd name="connsiteX111" fmla="*/ 1006768 w 2280439"/>
              <a:gd name="connsiteY111" fmla="*/ 1503430 h 2137339"/>
              <a:gd name="connsiteX112" fmla="*/ 1023597 w 2280439"/>
              <a:gd name="connsiteY112" fmla="*/ 1497820 h 2137339"/>
              <a:gd name="connsiteX113" fmla="*/ 1163842 w 2280439"/>
              <a:gd name="connsiteY113" fmla="*/ 1480991 h 2137339"/>
              <a:gd name="connsiteX114" fmla="*/ 1197501 w 2280439"/>
              <a:gd name="connsiteY114" fmla="*/ 1469771 h 2137339"/>
              <a:gd name="connsiteX115" fmla="*/ 1236770 w 2280439"/>
              <a:gd name="connsiteY115" fmla="*/ 1447332 h 2137339"/>
              <a:gd name="connsiteX116" fmla="*/ 1309698 w 2280439"/>
              <a:gd name="connsiteY116" fmla="*/ 1441722 h 2137339"/>
              <a:gd name="connsiteX117" fmla="*/ 1371406 w 2280439"/>
              <a:gd name="connsiteY117" fmla="*/ 1430503 h 2137339"/>
              <a:gd name="connsiteX118" fmla="*/ 1410674 w 2280439"/>
              <a:gd name="connsiteY118" fmla="*/ 1424893 h 2137339"/>
              <a:gd name="connsiteX119" fmla="*/ 1449943 w 2280439"/>
              <a:gd name="connsiteY119" fmla="*/ 1402453 h 2137339"/>
              <a:gd name="connsiteX120" fmla="*/ 1472382 w 2280439"/>
              <a:gd name="connsiteY120" fmla="*/ 1396844 h 2137339"/>
              <a:gd name="connsiteX121" fmla="*/ 1550920 w 2280439"/>
              <a:gd name="connsiteY121" fmla="*/ 1380014 h 2137339"/>
              <a:gd name="connsiteX122" fmla="*/ 1595798 w 2280439"/>
              <a:gd name="connsiteY122" fmla="*/ 1363185 h 2137339"/>
              <a:gd name="connsiteX123" fmla="*/ 1612628 w 2280439"/>
              <a:gd name="connsiteY123" fmla="*/ 1351965 h 2137339"/>
              <a:gd name="connsiteX124" fmla="*/ 1640677 w 2280439"/>
              <a:gd name="connsiteY124" fmla="*/ 1346355 h 2137339"/>
              <a:gd name="connsiteX125" fmla="*/ 1657506 w 2280439"/>
              <a:gd name="connsiteY125" fmla="*/ 1335136 h 2137339"/>
              <a:gd name="connsiteX126" fmla="*/ 1674336 w 2280439"/>
              <a:gd name="connsiteY126" fmla="*/ 1318306 h 2137339"/>
              <a:gd name="connsiteX127" fmla="*/ 1691165 w 2280439"/>
              <a:gd name="connsiteY127" fmla="*/ 1312696 h 2137339"/>
              <a:gd name="connsiteX128" fmla="*/ 1741654 w 2280439"/>
              <a:gd name="connsiteY128" fmla="*/ 1273428 h 2137339"/>
              <a:gd name="connsiteX129" fmla="*/ 1758483 w 2280439"/>
              <a:gd name="connsiteY129" fmla="*/ 1256598 h 2137339"/>
              <a:gd name="connsiteX130" fmla="*/ 1764093 w 2280439"/>
              <a:gd name="connsiteY130" fmla="*/ 1239769 h 2137339"/>
              <a:gd name="connsiteX131" fmla="*/ 1797752 w 2280439"/>
              <a:gd name="connsiteY131" fmla="*/ 1222939 h 2137339"/>
              <a:gd name="connsiteX132" fmla="*/ 1814581 w 2280439"/>
              <a:gd name="connsiteY132" fmla="*/ 1211720 h 2137339"/>
              <a:gd name="connsiteX133" fmla="*/ 1865069 w 2280439"/>
              <a:gd name="connsiteY133" fmla="*/ 1166841 h 2137339"/>
              <a:gd name="connsiteX134" fmla="*/ 1898728 w 2280439"/>
              <a:gd name="connsiteY134" fmla="*/ 1105133 h 2137339"/>
              <a:gd name="connsiteX135" fmla="*/ 1921168 w 2280439"/>
              <a:gd name="connsiteY135" fmla="*/ 1088304 h 2137339"/>
              <a:gd name="connsiteX136" fmla="*/ 1926777 w 2280439"/>
              <a:gd name="connsiteY136" fmla="*/ 1065865 h 2137339"/>
              <a:gd name="connsiteX137" fmla="*/ 1960436 w 2280439"/>
              <a:gd name="connsiteY137" fmla="*/ 1032206 h 2137339"/>
              <a:gd name="connsiteX138" fmla="*/ 1977266 w 2280439"/>
              <a:gd name="connsiteY138" fmla="*/ 1009766 h 2137339"/>
              <a:gd name="connsiteX139" fmla="*/ 1999705 w 2280439"/>
              <a:gd name="connsiteY139" fmla="*/ 987327 h 2137339"/>
              <a:gd name="connsiteX140" fmla="*/ 2033364 w 2280439"/>
              <a:gd name="connsiteY140" fmla="*/ 948058 h 2137339"/>
              <a:gd name="connsiteX141" fmla="*/ 2038974 w 2280439"/>
              <a:gd name="connsiteY141" fmla="*/ 931229 h 2137339"/>
              <a:gd name="connsiteX142" fmla="*/ 2044584 w 2280439"/>
              <a:gd name="connsiteY142" fmla="*/ 908790 h 2137339"/>
              <a:gd name="connsiteX143" fmla="*/ 2078242 w 2280439"/>
              <a:gd name="connsiteY143" fmla="*/ 841472 h 2137339"/>
              <a:gd name="connsiteX144" fmla="*/ 2095072 w 2280439"/>
              <a:gd name="connsiteY144" fmla="*/ 796593 h 2137339"/>
              <a:gd name="connsiteX145" fmla="*/ 2123121 w 2280439"/>
              <a:gd name="connsiteY145" fmla="*/ 729276 h 2137339"/>
              <a:gd name="connsiteX146" fmla="*/ 2128731 w 2280439"/>
              <a:gd name="connsiteY146" fmla="*/ 701226 h 2137339"/>
              <a:gd name="connsiteX147" fmla="*/ 2139950 w 2280439"/>
              <a:gd name="connsiteY147" fmla="*/ 639519 h 2137339"/>
              <a:gd name="connsiteX148" fmla="*/ 2145560 w 2280439"/>
              <a:gd name="connsiteY148" fmla="*/ 617079 h 2137339"/>
              <a:gd name="connsiteX149" fmla="*/ 2168000 w 2280439"/>
              <a:gd name="connsiteY149" fmla="*/ 583420 h 2137339"/>
              <a:gd name="connsiteX150" fmla="*/ 2173609 w 2280439"/>
              <a:gd name="connsiteY150" fmla="*/ 555371 h 2137339"/>
              <a:gd name="connsiteX151" fmla="*/ 2184829 w 2280439"/>
              <a:gd name="connsiteY151" fmla="*/ 538542 h 2137339"/>
              <a:gd name="connsiteX152" fmla="*/ 2190439 w 2280439"/>
              <a:gd name="connsiteY152" fmla="*/ 521712 h 2137339"/>
              <a:gd name="connsiteX153" fmla="*/ 2212878 w 2280439"/>
              <a:gd name="connsiteY153" fmla="*/ 488053 h 2137339"/>
              <a:gd name="connsiteX154" fmla="*/ 2235317 w 2280439"/>
              <a:gd name="connsiteY154" fmla="*/ 415126 h 2137339"/>
              <a:gd name="connsiteX155" fmla="*/ 2263366 w 2280439"/>
              <a:gd name="connsiteY155" fmla="*/ 330979 h 2137339"/>
              <a:gd name="connsiteX156" fmla="*/ 2280196 w 2280439"/>
              <a:gd name="connsiteY156" fmla="*/ 297320 h 2137339"/>
              <a:gd name="connsiteX157" fmla="*/ 2274586 w 2280439"/>
              <a:gd name="connsiteY157" fmla="*/ 246831 h 213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2280439" h="2137339">
                <a:moveTo>
                  <a:pt x="2274586" y="246831"/>
                </a:moveTo>
                <a:lnTo>
                  <a:pt x="2274586" y="246831"/>
                </a:lnTo>
                <a:cubicBezTo>
                  <a:pt x="2270846" y="230002"/>
                  <a:pt x="2267547" y="213068"/>
                  <a:pt x="2263366" y="196343"/>
                </a:cubicBezTo>
                <a:cubicBezTo>
                  <a:pt x="2261932" y="190607"/>
                  <a:pt x="2261938" y="183695"/>
                  <a:pt x="2257757" y="179514"/>
                </a:cubicBezTo>
                <a:cubicBezTo>
                  <a:pt x="2253576" y="175333"/>
                  <a:pt x="2246537" y="175774"/>
                  <a:pt x="2240927" y="173904"/>
                </a:cubicBezTo>
                <a:cubicBezTo>
                  <a:pt x="2156669" y="179340"/>
                  <a:pt x="2062512" y="196337"/>
                  <a:pt x="1977266" y="173904"/>
                </a:cubicBezTo>
                <a:cubicBezTo>
                  <a:pt x="1969593" y="171885"/>
                  <a:pt x="1966046" y="162684"/>
                  <a:pt x="1960436" y="157074"/>
                </a:cubicBezTo>
                <a:cubicBezTo>
                  <a:pt x="1940857" y="68964"/>
                  <a:pt x="1964463" y="132525"/>
                  <a:pt x="1932387" y="89757"/>
                </a:cubicBezTo>
                <a:cubicBezTo>
                  <a:pt x="1925845" y="81034"/>
                  <a:pt x="1920434" y="71460"/>
                  <a:pt x="1915558" y="61707"/>
                </a:cubicBezTo>
                <a:cubicBezTo>
                  <a:pt x="1912914" y="56418"/>
                  <a:pt x="1914129" y="49059"/>
                  <a:pt x="1909948" y="44878"/>
                </a:cubicBezTo>
                <a:cubicBezTo>
                  <a:pt x="1905767" y="40697"/>
                  <a:pt x="1898729" y="41138"/>
                  <a:pt x="1893119" y="39268"/>
                </a:cubicBezTo>
                <a:cubicBezTo>
                  <a:pt x="1887509" y="31788"/>
                  <a:pt x="1882900" y="23440"/>
                  <a:pt x="1876289" y="16829"/>
                </a:cubicBezTo>
                <a:cubicBezTo>
                  <a:pt x="1865412" y="5952"/>
                  <a:pt x="1856320" y="4563"/>
                  <a:pt x="1842630" y="0"/>
                </a:cubicBezTo>
                <a:cubicBezTo>
                  <a:pt x="1823931" y="3740"/>
                  <a:pt x="1805113" y="6931"/>
                  <a:pt x="1786532" y="11219"/>
                </a:cubicBezTo>
                <a:cubicBezTo>
                  <a:pt x="1780770" y="12549"/>
                  <a:pt x="1774837" y="13895"/>
                  <a:pt x="1769703" y="16829"/>
                </a:cubicBezTo>
                <a:cubicBezTo>
                  <a:pt x="1725181" y="42270"/>
                  <a:pt x="1771171" y="28876"/>
                  <a:pt x="1719214" y="39268"/>
                </a:cubicBezTo>
                <a:cubicBezTo>
                  <a:pt x="1707994" y="50488"/>
                  <a:pt x="1693718" y="59321"/>
                  <a:pt x="1685555" y="72927"/>
                </a:cubicBezTo>
                <a:cubicBezTo>
                  <a:pt x="1679945" y="82277"/>
                  <a:pt x="1673602" y="91224"/>
                  <a:pt x="1668726" y="100976"/>
                </a:cubicBezTo>
                <a:cubicBezTo>
                  <a:pt x="1666081" y="106265"/>
                  <a:pt x="1667297" y="113625"/>
                  <a:pt x="1663116" y="117806"/>
                </a:cubicBezTo>
                <a:cubicBezTo>
                  <a:pt x="1657203" y="123719"/>
                  <a:pt x="1648157" y="125285"/>
                  <a:pt x="1640677" y="129025"/>
                </a:cubicBezTo>
                <a:cubicBezTo>
                  <a:pt x="1637288" y="149359"/>
                  <a:pt x="1635860" y="172714"/>
                  <a:pt x="1623847" y="190733"/>
                </a:cubicBezTo>
                <a:cubicBezTo>
                  <a:pt x="1617979" y="199535"/>
                  <a:pt x="1608888" y="205693"/>
                  <a:pt x="1601408" y="213173"/>
                </a:cubicBezTo>
                <a:cubicBezTo>
                  <a:pt x="1599538" y="218783"/>
                  <a:pt x="1598442" y="224713"/>
                  <a:pt x="1595798" y="230002"/>
                </a:cubicBezTo>
                <a:cubicBezTo>
                  <a:pt x="1592783" y="236032"/>
                  <a:pt x="1586711" y="240435"/>
                  <a:pt x="1584579" y="246831"/>
                </a:cubicBezTo>
                <a:cubicBezTo>
                  <a:pt x="1580982" y="257622"/>
                  <a:pt x="1584700" y="270665"/>
                  <a:pt x="1578969" y="280490"/>
                </a:cubicBezTo>
                <a:cubicBezTo>
                  <a:pt x="1570974" y="294196"/>
                  <a:pt x="1545310" y="314149"/>
                  <a:pt x="1545310" y="314149"/>
                </a:cubicBezTo>
                <a:cubicBezTo>
                  <a:pt x="1534952" y="365935"/>
                  <a:pt x="1547929" y="321004"/>
                  <a:pt x="1511651" y="381467"/>
                </a:cubicBezTo>
                <a:cubicBezTo>
                  <a:pt x="1508609" y="386537"/>
                  <a:pt x="1508370" y="392861"/>
                  <a:pt x="1506041" y="398296"/>
                </a:cubicBezTo>
                <a:cubicBezTo>
                  <a:pt x="1502747" y="405983"/>
                  <a:pt x="1498562" y="413256"/>
                  <a:pt x="1494822" y="420736"/>
                </a:cubicBezTo>
                <a:cubicBezTo>
                  <a:pt x="1492952" y="430086"/>
                  <a:pt x="1492227" y="439739"/>
                  <a:pt x="1489212" y="448785"/>
                </a:cubicBezTo>
                <a:cubicBezTo>
                  <a:pt x="1478705" y="480306"/>
                  <a:pt x="1478263" y="460608"/>
                  <a:pt x="1472382" y="488053"/>
                </a:cubicBezTo>
                <a:cubicBezTo>
                  <a:pt x="1456686" y="561300"/>
                  <a:pt x="1473815" y="530784"/>
                  <a:pt x="1449943" y="566591"/>
                </a:cubicBezTo>
                <a:cubicBezTo>
                  <a:pt x="1441417" y="617747"/>
                  <a:pt x="1447929" y="589462"/>
                  <a:pt x="1427504" y="650738"/>
                </a:cubicBezTo>
                <a:cubicBezTo>
                  <a:pt x="1423764" y="661958"/>
                  <a:pt x="1422844" y="674557"/>
                  <a:pt x="1416284" y="684397"/>
                </a:cubicBezTo>
                <a:cubicBezTo>
                  <a:pt x="1407404" y="697718"/>
                  <a:pt x="1398674" y="711487"/>
                  <a:pt x="1388235" y="723666"/>
                </a:cubicBezTo>
                <a:cubicBezTo>
                  <a:pt x="1383072" y="729689"/>
                  <a:pt x="1378007" y="736094"/>
                  <a:pt x="1371406" y="740495"/>
                </a:cubicBezTo>
                <a:cubicBezTo>
                  <a:pt x="1366486" y="743775"/>
                  <a:pt x="1360363" y="744887"/>
                  <a:pt x="1354576" y="746105"/>
                </a:cubicBezTo>
                <a:cubicBezTo>
                  <a:pt x="1324789" y="752376"/>
                  <a:pt x="1264819" y="762934"/>
                  <a:pt x="1264819" y="762934"/>
                </a:cubicBezTo>
                <a:cubicBezTo>
                  <a:pt x="1262949" y="747975"/>
                  <a:pt x="1262599" y="732746"/>
                  <a:pt x="1259209" y="718056"/>
                </a:cubicBezTo>
                <a:cubicBezTo>
                  <a:pt x="1256945" y="708244"/>
                  <a:pt x="1250254" y="699819"/>
                  <a:pt x="1247990" y="690007"/>
                </a:cubicBezTo>
                <a:cubicBezTo>
                  <a:pt x="1242641" y="666829"/>
                  <a:pt x="1252385" y="640226"/>
                  <a:pt x="1225550" y="628299"/>
                </a:cubicBezTo>
                <a:cubicBezTo>
                  <a:pt x="1215156" y="623680"/>
                  <a:pt x="1203111" y="624559"/>
                  <a:pt x="1191892" y="622689"/>
                </a:cubicBezTo>
                <a:cubicBezTo>
                  <a:pt x="1150753" y="626429"/>
                  <a:pt x="1108982" y="625808"/>
                  <a:pt x="1068476" y="633909"/>
                </a:cubicBezTo>
                <a:cubicBezTo>
                  <a:pt x="1060697" y="635465"/>
                  <a:pt x="1056809" y="644714"/>
                  <a:pt x="1051646" y="650738"/>
                </a:cubicBezTo>
                <a:cubicBezTo>
                  <a:pt x="1041275" y="662837"/>
                  <a:pt x="1031908" y="680726"/>
                  <a:pt x="1017987" y="690007"/>
                </a:cubicBezTo>
                <a:cubicBezTo>
                  <a:pt x="1007550" y="696965"/>
                  <a:pt x="995293" y="700744"/>
                  <a:pt x="984328" y="706836"/>
                </a:cubicBezTo>
                <a:cubicBezTo>
                  <a:pt x="961801" y="719351"/>
                  <a:pt x="967823" y="722275"/>
                  <a:pt x="939450" y="734885"/>
                </a:cubicBezTo>
                <a:cubicBezTo>
                  <a:pt x="932405" y="738016"/>
                  <a:pt x="924491" y="738625"/>
                  <a:pt x="917011" y="740495"/>
                </a:cubicBezTo>
                <a:cubicBezTo>
                  <a:pt x="862312" y="776961"/>
                  <a:pt x="947300" y="719853"/>
                  <a:pt x="877742" y="768544"/>
                </a:cubicBezTo>
                <a:cubicBezTo>
                  <a:pt x="866695" y="776277"/>
                  <a:pt x="855303" y="783504"/>
                  <a:pt x="844083" y="790984"/>
                </a:cubicBezTo>
                <a:cubicBezTo>
                  <a:pt x="806023" y="848073"/>
                  <a:pt x="824726" y="827170"/>
                  <a:pt x="793595" y="858301"/>
                </a:cubicBezTo>
                <a:cubicBezTo>
                  <a:pt x="789855" y="869521"/>
                  <a:pt x="788118" y="881622"/>
                  <a:pt x="782375" y="891960"/>
                </a:cubicBezTo>
                <a:cubicBezTo>
                  <a:pt x="778522" y="898895"/>
                  <a:pt x="768768" y="901540"/>
                  <a:pt x="765546" y="908790"/>
                </a:cubicBezTo>
                <a:cubicBezTo>
                  <a:pt x="740045" y="966168"/>
                  <a:pt x="786389" y="919885"/>
                  <a:pt x="743106" y="981717"/>
                </a:cubicBezTo>
                <a:cubicBezTo>
                  <a:pt x="737744" y="989377"/>
                  <a:pt x="726752" y="991448"/>
                  <a:pt x="720667" y="998547"/>
                </a:cubicBezTo>
                <a:cubicBezTo>
                  <a:pt x="704115" y="1017858"/>
                  <a:pt x="690572" y="1039559"/>
                  <a:pt x="675789" y="1060255"/>
                </a:cubicBezTo>
                <a:cubicBezTo>
                  <a:pt x="671870" y="1065741"/>
                  <a:pt x="669834" y="1072872"/>
                  <a:pt x="664569" y="1077084"/>
                </a:cubicBezTo>
                <a:cubicBezTo>
                  <a:pt x="655219" y="1084564"/>
                  <a:pt x="645531" y="1091638"/>
                  <a:pt x="636520" y="1099523"/>
                </a:cubicBezTo>
                <a:cubicBezTo>
                  <a:pt x="630549" y="1104747"/>
                  <a:pt x="625785" y="1111274"/>
                  <a:pt x="619690" y="1116353"/>
                </a:cubicBezTo>
                <a:cubicBezTo>
                  <a:pt x="614511" y="1120669"/>
                  <a:pt x="607980" y="1123185"/>
                  <a:pt x="602861" y="1127573"/>
                </a:cubicBezTo>
                <a:cubicBezTo>
                  <a:pt x="594830" y="1134457"/>
                  <a:pt x="588328" y="1142984"/>
                  <a:pt x="580422" y="1150012"/>
                </a:cubicBezTo>
                <a:cubicBezTo>
                  <a:pt x="571473" y="1157967"/>
                  <a:pt x="561723" y="1164971"/>
                  <a:pt x="552373" y="1172451"/>
                </a:cubicBezTo>
                <a:cubicBezTo>
                  <a:pt x="544893" y="1196760"/>
                  <a:pt x="547918" y="1227394"/>
                  <a:pt x="529933" y="1245379"/>
                </a:cubicBezTo>
                <a:cubicBezTo>
                  <a:pt x="524323" y="1250989"/>
                  <a:pt x="517715" y="1255752"/>
                  <a:pt x="513104" y="1262208"/>
                </a:cubicBezTo>
                <a:cubicBezTo>
                  <a:pt x="508243" y="1269013"/>
                  <a:pt x="505945" y="1277337"/>
                  <a:pt x="501884" y="1284647"/>
                </a:cubicBezTo>
                <a:cubicBezTo>
                  <a:pt x="494108" y="1298643"/>
                  <a:pt x="483207" y="1320162"/>
                  <a:pt x="468225" y="1329526"/>
                </a:cubicBezTo>
                <a:cubicBezTo>
                  <a:pt x="459686" y="1334863"/>
                  <a:pt x="449526" y="1337006"/>
                  <a:pt x="440176" y="1340746"/>
                </a:cubicBezTo>
                <a:cubicBezTo>
                  <a:pt x="428490" y="1358275"/>
                  <a:pt x="423399" y="1365334"/>
                  <a:pt x="412127" y="1385624"/>
                </a:cubicBezTo>
                <a:cubicBezTo>
                  <a:pt x="408066" y="1392934"/>
                  <a:pt x="405769" y="1401258"/>
                  <a:pt x="400908" y="1408063"/>
                </a:cubicBezTo>
                <a:cubicBezTo>
                  <a:pt x="396297" y="1414519"/>
                  <a:pt x="389157" y="1418798"/>
                  <a:pt x="384078" y="1424893"/>
                </a:cubicBezTo>
                <a:cubicBezTo>
                  <a:pt x="379762" y="1430072"/>
                  <a:pt x="376598" y="1436112"/>
                  <a:pt x="372858" y="1441722"/>
                </a:cubicBezTo>
                <a:cubicBezTo>
                  <a:pt x="358804" y="1483890"/>
                  <a:pt x="380377" y="1425629"/>
                  <a:pt x="344809" y="1486601"/>
                </a:cubicBezTo>
                <a:cubicBezTo>
                  <a:pt x="337633" y="1498902"/>
                  <a:pt x="333590" y="1512780"/>
                  <a:pt x="327980" y="1525869"/>
                </a:cubicBezTo>
                <a:cubicBezTo>
                  <a:pt x="324240" y="1550178"/>
                  <a:pt x="323700" y="1575201"/>
                  <a:pt x="316760" y="1598797"/>
                </a:cubicBezTo>
                <a:cubicBezTo>
                  <a:pt x="310900" y="1618720"/>
                  <a:pt x="287526" y="1629533"/>
                  <a:pt x="271882" y="1638066"/>
                </a:cubicBezTo>
                <a:cubicBezTo>
                  <a:pt x="260870" y="1644073"/>
                  <a:pt x="249188" y="1648803"/>
                  <a:pt x="238223" y="1654895"/>
                </a:cubicBezTo>
                <a:cubicBezTo>
                  <a:pt x="232329" y="1658169"/>
                  <a:pt x="227590" y="1663459"/>
                  <a:pt x="221393" y="1666115"/>
                </a:cubicBezTo>
                <a:cubicBezTo>
                  <a:pt x="214307" y="1669152"/>
                  <a:pt x="206339" y="1669510"/>
                  <a:pt x="198954" y="1671725"/>
                </a:cubicBezTo>
                <a:cubicBezTo>
                  <a:pt x="170137" y="1680370"/>
                  <a:pt x="164018" y="1683455"/>
                  <a:pt x="137246" y="1694164"/>
                </a:cubicBezTo>
                <a:cubicBezTo>
                  <a:pt x="95544" y="1735866"/>
                  <a:pt x="119238" y="1725214"/>
                  <a:pt x="69928" y="1733433"/>
                </a:cubicBezTo>
                <a:cubicBezTo>
                  <a:pt x="64318" y="1739043"/>
                  <a:pt x="59194" y="1745183"/>
                  <a:pt x="53099" y="1750262"/>
                </a:cubicBezTo>
                <a:cubicBezTo>
                  <a:pt x="47919" y="1754578"/>
                  <a:pt x="41037" y="1756714"/>
                  <a:pt x="36269" y="1761482"/>
                </a:cubicBezTo>
                <a:cubicBezTo>
                  <a:pt x="29658" y="1768093"/>
                  <a:pt x="25050" y="1776441"/>
                  <a:pt x="19440" y="1783921"/>
                </a:cubicBezTo>
                <a:cubicBezTo>
                  <a:pt x="-12378" y="1879370"/>
                  <a:pt x="-1279" y="1839396"/>
                  <a:pt x="25050" y="2058802"/>
                </a:cubicBezTo>
                <a:cubicBezTo>
                  <a:pt x="26310" y="2069304"/>
                  <a:pt x="40009" y="2073761"/>
                  <a:pt x="47489" y="2081241"/>
                </a:cubicBezTo>
                <a:cubicBezTo>
                  <a:pt x="51629" y="2093662"/>
                  <a:pt x="56549" y="2114335"/>
                  <a:pt x="69928" y="2120510"/>
                </a:cubicBezTo>
                <a:cubicBezTo>
                  <a:pt x="92404" y="2130884"/>
                  <a:pt x="165387" y="2135308"/>
                  <a:pt x="187735" y="2137339"/>
                </a:cubicBezTo>
                <a:lnTo>
                  <a:pt x="384078" y="2126120"/>
                </a:lnTo>
                <a:cubicBezTo>
                  <a:pt x="391765" y="2125529"/>
                  <a:pt x="399472" y="2123641"/>
                  <a:pt x="406517" y="2120510"/>
                </a:cubicBezTo>
                <a:cubicBezTo>
                  <a:pt x="416481" y="2116081"/>
                  <a:pt x="425216" y="2109290"/>
                  <a:pt x="434566" y="2103680"/>
                </a:cubicBezTo>
                <a:cubicBezTo>
                  <a:pt x="438306" y="2098070"/>
                  <a:pt x="442771" y="2092881"/>
                  <a:pt x="445786" y="2086851"/>
                </a:cubicBezTo>
                <a:cubicBezTo>
                  <a:pt x="447983" y="2082458"/>
                  <a:pt x="466423" y="2032555"/>
                  <a:pt x="479445" y="2019533"/>
                </a:cubicBezTo>
                <a:cubicBezTo>
                  <a:pt x="484212" y="2014766"/>
                  <a:pt x="490664" y="2012054"/>
                  <a:pt x="496274" y="2008314"/>
                </a:cubicBezTo>
                <a:cubicBezTo>
                  <a:pt x="512383" y="1986835"/>
                  <a:pt x="514055" y="1987394"/>
                  <a:pt x="524323" y="1963435"/>
                </a:cubicBezTo>
                <a:cubicBezTo>
                  <a:pt x="526652" y="1958000"/>
                  <a:pt x="525752" y="1950787"/>
                  <a:pt x="529933" y="1946606"/>
                </a:cubicBezTo>
                <a:cubicBezTo>
                  <a:pt x="537643" y="1938896"/>
                  <a:pt x="548632" y="1935386"/>
                  <a:pt x="557982" y="1929776"/>
                </a:cubicBezTo>
                <a:cubicBezTo>
                  <a:pt x="569658" y="1883075"/>
                  <a:pt x="553303" y="1927111"/>
                  <a:pt x="580422" y="1896117"/>
                </a:cubicBezTo>
                <a:cubicBezTo>
                  <a:pt x="589301" y="1885969"/>
                  <a:pt x="594437" y="1872988"/>
                  <a:pt x="602861" y="1862458"/>
                </a:cubicBezTo>
                <a:lnTo>
                  <a:pt x="625300" y="1834409"/>
                </a:lnTo>
                <a:cubicBezTo>
                  <a:pt x="627170" y="1828799"/>
                  <a:pt x="629285" y="1823266"/>
                  <a:pt x="630910" y="1817580"/>
                </a:cubicBezTo>
                <a:cubicBezTo>
                  <a:pt x="633028" y="1810167"/>
                  <a:pt x="633483" y="1802228"/>
                  <a:pt x="636520" y="1795141"/>
                </a:cubicBezTo>
                <a:cubicBezTo>
                  <a:pt x="642379" y="1781470"/>
                  <a:pt x="654457" y="1771594"/>
                  <a:pt x="664569" y="1761482"/>
                </a:cubicBezTo>
                <a:cubicBezTo>
                  <a:pt x="666439" y="1755872"/>
                  <a:pt x="667534" y="1749941"/>
                  <a:pt x="670179" y="1744652"/>
                </a:cubicBezTo>
                <a:cubicBezTo>
                  <a:pt x="673194" y="1738622"/>
                  <a:pt x="679031" y="1734136"/>
                  <a:pt x="681398" y="1727823"/>
                </a:cubicBezTo>
                <a:cubicBezTo>
                  <a:pt x="684746" y="1718895"/>
                  <a:pt x="684389" y="1708942"/>
                  <a:pt x="687008" y="1699774"/>
                </a:cubicBezTo>
                <a:cubicBezTo>
                  <a:pt x="701284" y="1649808"/>
                  <a:pt x="700507" y="1660037"/>
                  <a:pt x="715057" y="1621236"/>
                </a:cubicBezTo>
                <a:cubicBezTo>
                  <a:pt x="725010" y="1594695"/>
                  <a:pt x="714866" y="1613108"/>
                  <a:pt x="731887" y="1587577"/>
                </a:cubicBezTo>
                <a:cubicBezTo>
                  <a:pt x="733757" y="1581967"/>
                  <a:pt x="734216" y="1575668"/>
                  <a:pt x="737496" y="1570748"/>
                </a:cubicBezTo>
                <a:cubicBezTo>
                  <a:pt x="744941" y="1559580"/>
                  <a:pt x="779883" y="1532492"/>
                  <a:pt x="787985" y="1531479"/>
                </a:cubicBezTo>
                <a:lnTo>
                  <a:pt x="832863" y="1525869"/>
                </a:lnTo>
                <a:cubicBezTo>
                  <a:pt x="868370" y="1521924"/>
                  <a:pt x="904018" y="1519222"/>
                  <a:pt x="939450" y="1514650"/>
                </a:cubicBezTo>
                <a:cubicBezTo>
                  <a:pt x="962012" y="1511739"/>
                  <a:pt x="984329" y="1507170"/>
                  <a:pt x="1006768" y="1503430"/>
                </a:cubicBezTo>
                <a:cubicBezTo>
                  <a:pt x="1012378" y="1501560"/>
                  <a:pt x="1017799" y="1498980"/>
                  <a:pt x="1023597" y="1497820"/>
                </a:cubicBezTo>
                <a:cubicBezTo>
                  <a:pt x="1090213" y="1484497"/>
                  <a:pt x="1094759" y="1486305"/>
                  <a:pt x="1163842" y="1480991"/>
                </a:cubicBezTo>
                <a:cubicBezTo>
                  <a:pt x="1175062" y="1477251"/>
                  <a:pt x="1186763" y="1474727"/>
                  <a:pt x="1197501" y="1469771"/>
                </a:cubicBezTo>
                <a:cubicBezTo>
                  <a:pt x="1211189" y="1463453"/>
                  <a:pt x="1222144" y="1450988"/>
                  <a:pt x="1236770" y="1447332"/>
                </a:cubicBezTo>
                <a:cubicBezTo>
                  <a:pt x="1260423" y="1441419"/>
                  <a:pt x="1285389" y="1443592"/>
                  <a:pt x="1309698" y="1441722"/>
                </a:cubicBezTo>
                <a:lnTo>
                  <a:pt x="1371406" y="1430503"/>
                </a:lnTo>
                <a:cubicBezTo>
                  <a:pt x="1384448" y="1428329"/>
                  <a:pt x="1398222" y="1429340"/>
                  <a:pt x="1410674" y="1424893"/>
                </a:cubicBezTo>
                <a:cubicBezTo>
                  <a:pt x="1424872" y="1419822"/>
                  <a:pt x="1436218" y="1408692"/>
                  <a:pt x="1449943" y="1402453"/>
                </a:cubicBezTo>
                <a:cubicBezTo>
                  <a:pt x="1456962" y="1399263"/>
                  <a:pt x="1464856" y="1398516"/>
                  <a:pt x="1472382" y="1396844"/>
                </a:cubicBezTo>
                <a:cubicBezTo>
                  <a:pt x="1498518" y="1391036"/>
                  <a:pt x="1525851" y="1389415"/>
                  <a:pt x="1550920" y="1380014"/>
                </a:cubicBezTo>
                <a:cubicBezTo>
                  <a:pt x="1565879" y="1374404"/>
                  <a:pt x="1581253" y="1369796"/>
                  <a:pt x="1595798" y="1363185"/>
                </a:cubicBezTo>
                <a:cubicBezTo>
                  <a:pt x="1601936" y="1360395"/>
                  <a:pt x="1606315" y="1354332"/>
                  <a:pt x="1612628" y="1351965"/>
                </a:cubicBezTo>
                <a:cubicBezTo>
                  <a:pt x="1621556" y="1348617"/>
                  <a:pt x="1631327" y="1348225"/>
                  <a:pt x="1640677" y="1346355"/>
                </a:cubicBezTo>
                <a:cubicBezTo>
                  <a:pt x="1646287" y="1342615"/>
                  <a:pt x="1652327" y="1339452"/>
                  <a:pt x="1657506" y="1335136"/>
                </a:cubicBezTo>
                <a:cubicBezTo>
                  <a:pt x="1663601" y="1330057"/>
                  <a:pt x="1667735" y="1322707"/>
                  <a:pt x="1674336" y="1318306"/>
                </a:cubicBezTo>
                <a:cubicBezTo>
                  <a:pt x="1679256" y="1315026"/>
                  <a:pt x="1685555" y="1314566"/>
                  <a:pt x="1691165" y="1312696"/>
                </a:cubicBezTo>
                <a:cubicBezTo>
                  <a:pt x="1729006" y="1274857"/>
                  <a:pt x="1709771" y="1284056"/>
                  <a:pt x="1741654" y="1273428"/>
                </a:cubicBezTo>
                <a:cubicBezTo>
                  <a:pt x="1747264" y="1267818"/>
                  <a:pt x="1754082" y="1263199"/>
                  <a:pt x="1758483" y="1256598"/>
                </a:cubicBezTo>
                <a:cubicBezTo>
                  <a:pt x="1761763" y="1251678"/>
                  <a:pt x="1760399" y="1244386"/>
                  <a:pt x="1764093" y="1239769"/>
                </a:cubicBezTo>
                <a:cubicBezTo>
                  <a:pt x="1774811" y="1226371"/>
                  <a:pt x="1784201" y="1229714"/>
                  <a:pt x="1797752" y="1222939"/>
                </a:cubicBezTo>
                <a:cubicBezTo>
                  <a:pt x="1803782" y="1219924"/>
                  <a:pt x="1809814" y="1216487"/>
                  <a:pt x="1814581" y="1211720"/>
                </a:cubicBezTo>
                <a:cubicBezTo>
                  <a:pt x="1862115" y="1164186"/>
                  <a:pt x="1810103" y="1199822"/>
                  <a:pt x="1865069" y="1166841"/>
                </a:cubicBezTo>
                <a:cubicBezTo>
                  <a:pt x="1870403" y="1156173"/>
                  <a:pt x="1889676" y="1115478"/>
                  <a:pt x="1898728" y="1105133"/>
                </a:cubicBezTo>
                <a:cubicBezTo>
                  <a:pt x="1904885" y="1098097"/>
                  <a:pt x="1913688" y="1093914"/>
                  <a:pt x="1921168" y="1088304"/>
                </a:cubicBezTo>
                <a:cubicBezTo>
                  <a:pt x="1923038" y="1080824"/>
                  <a:pt x="1922356" y="1072181"/>
                  <a:pt x="1926777" y="1065865"/>
                </a:cubicBezTo>
                <a:cubicBezTo>
                  <a:pt x="1935876" y="1052866"/>
                  <a:pt x="1950916" y="1044900"/>
                  <a:pt x="1960436" y="1032206"/>
                </a:cubicBezTo>
                <a:cubicBezTo>
                  <a:pt x="1966046" y="1024726"/>
                  <a:pt x="1971109" y="1016803"/>
                  <a:pt x="1977266" y="1009766"/>
                </a:cubicBezTo>
                <a:cubicBezTo>
                  <a:pt x="1984232" y="1001805"/>
                  <a:pt x="1993358" y="995789"/>
                  <a:pt x="1999705" y="987327"/>
                </a:cubicBezTo>
                <a:cubicBezTo>
                  <a:pt x="2032708" y="943324"/>
                  <a:pt x="1984556" y="984666"/>
                  <a:pt x="2033364" y="948058"/>
                </a:cubicBezTo>
                <a:cubicBezTo>
                  <a:pt x="2035234" y="942448"/>
                  <a:pt x="2037349" y="936915"/>
                  <a:pt x="2038974" y="931229"/>
                </a:cubicBezTo>
                <a:cubicBezTo>
                  <a:pt x="2041092" y="923816"/>
                  <a:pt x="2041494" y="915853"/>
                  <a:pt x="2044584" y="908790"/>
                </a:cubicBezTo>
                <a:cubicBezTo>
                  <a:pt x="2054640" y="885806"/>
                  <a:pt x="2072157" y="865811"/>
                  <a:pt x="2078242" y="841472"/>
                </a:cubicBezTo>
                <a:cubicBezTo>
                  <a:pt x="2085880" y="810920"/>
                  <a:pt x="2080404" y="825929"/>
                  <a:pt x="2095072" y="796593"/>
                </a:cubicBezTo>
                <a:cubicBezTo>
                  <a:pt x="2107366" y="722828"/>
                  <a:pt x="2089076" y="804175"/>
                  <a:pt x="2123121" y="729276"/>
                </a:cubicBezTo>
                <a:cubicBezTo>
                  <a:pt x="2127067" y="720595"/>
                  <a:pt x="2126974" y="710598"/>
                  <a:pt x="2128731" y="701226"/>
                </a:cubicBezTo>
                <a:cubicBezTo>
                  <a:pt x="2132584" y="680678"/>
                  <a:pt x="2135850" y="660019"/>
                  <a:pt x="2139950" y="639519"/>
                </a:cubicBezTo>
                <a:cubicBezTo>
                  <a:pt x="2141462" y="631959"/>
                  <a:pt x="2142112" y="623975"/>
                  <a:pt x="2145560" y="617079"/>
                </a:cubicBezTo>
                <a:cubicBezTo>
                  <a:pt x="2151591" y="605018"/>
                  <a:pt x="2160520" y="594640"/>
                  <a:pt x="2168000" y="583420"/>
                </a:cubicBezTo>
                <a:cubicBezTo>
                  <a:pt x="2169870" y="574070"/>
                  <a:pt x="2170261" y="564299"/>
                  <a:pt x="2173609" y="555371"/>
                </a:cubicBezTo>
                <a:cubicBezTo>
                  <a:pt x="2175976" y="549058"/>
                  <a:pt x="2181814" y="544572"/>
                  <a:pt x="2184829" y="538542"/>
                </a:cubicBezTo>
                <a:cubicBezTo>
                  <a:pt x="2187474" y="533253"/>
                  <a:pt x="2187567" y="526881"/>
                  <a:pt x="2190439" y="521712"/>
                </a:cubicBezTo>
                <a:cubicBezTo>
                  <a:pt x="2196987" y="509925"/>
                  <a:pt x="2206421" y="499891"/>
                  <a:pt x="2212878" y="488053"/>
                </a:cubicBezTo>
                <a:cubicBezTo>
                  <a:pt x="2227791" y="460713"/>
                  <a:pt x="2224771" y="446765"/>
                  <a:pt x="2235317" y="415126"/>
                </a:cubicBezTo>
                <a:cubicBezTo>
                  <a:pt x="2244667" y="387077"/>
                  <a:pt x="2252650" y="358535"/>
                  <a:pt x="2263366" y="330979"/>
                </a:cubicBezTo>
                <a:cubicBezTo>
                  <a:pt x="2270377" y="312951"/>
                  <a:pt x="2279022" y="317281"/>
                  <a:pt x="2280196" y="297320"/>
                </a:cubicBezTo>
                <a:cubicBezTo>
                  <a:pt x="2281733" y="271186"/>
                  <a:pt x="2275521" y="255246"/>
                  <a:pt x="2274586" y="246831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3BCD62-6E5A-4A50-83E1-415EB8AB4C2E}"/>
              </a:ext>
            </a:extLst>
          </p:cNvPr>
          <p:cNvSpPr/>
          <p:nvPr/>
        </p:nvSpPr>
        <p:spPr>
          <a:xfrm>
            <a:off x="6134177" y="3480852"/>
            <a:ext cx="1371757" cy="1753106"/>
          </a:xfrm>
          <a:custGeom>
            <a:avLst/>
            <a:gdLst>
              <a:gd name="connsiteX0" fmla="*/ 827605 w 1371757"/>
              <a:gd name="connsiteY0" fmla="*/ 2844 h 1753106"/>
              <a:gd name="connsiteX1" fmla="*/ 827605 w 1371757"/>
              <a:gd name="connsiteY1" fmla="*/ 2844 h 1753106"/>
              <a:gd name="connsiteX2" fmla="*/ 709798 w 1371757"/>
              <a:gd name="connsiteY2" fmla="*/ 14063 h 1753106"/>
              <a:gd name="connsiteX3" fmla="*/ 704189 w 1371757"/>
              <a:gd name="connsiteY3" fmla="*/ 109430 h 1753106"/>
              <a:gd name="connsiteX4" fmla="*/ 636871 w 1371757"/>
              <a:gd name="connsiteY4" fmla="*/ 92601 h 1753106"/>
              <a:gd name="connsiteX5" fmla="*/ 535894 w 1371757"/>
              <a:gd name="connsiteY5" fmla="*/ 75771 h 1753106"/>
              <a:gd name="connsiteX6" fmla="*/ 519065 w 1371757"/>
              <a:gd name="connsiteY6" fmla="*/ 64552 h 1753106"/>
              <a:gd name="connsiteX7" fmla="*/ 468576 w 1371757"/>
              <a:gd name="connsiteY7" fmla="*/ 70161 h 1753106"/>
              <a:gd name="connsiteX8" fmla="*/ 429308 w 1371757"/>
              <a:gd name="connsiteY8" fmla="*/ 81381 h 1753106"/>
              <a:gd name="connsiteX9" fmla="*/ 412478 w 1371757"/>
              <a:gd name="connsiteY9" fmla="*/ 131869 h 1753106"/>
              <a:gd name="connsiteX10" fmla="*/ 429308 w 1371757"/>
              <a:gd name="connsiteY10" fmla="*/ 193577 h 1753106"/>
              <a:gd name="connsiteX11" fmla="*/ 446137 w 1371757"/>
              <a:gd name="connsiteY11" fmla="*/ 238456 h 1753106"/>
              <a:gd name="connsiteX12" fmla="*/ 462967 w 1371757"/>
              <a:gd name="connsiteY12" fmla="*/ 328213 h 1753106"/>
              <a:gd name="connsiteX13" fmla="*/ 479796 w 1371757"/>
              <a:gd name="connsiteY13" fmla="*/ 345042 h 1753106"/>
              <a:gd name="connsiteX14" fmla="*/ 491016 w 1371757"/>
              <a:gd name="connsiteY14" fmla="*/ 361872 h 1753106"/>
              <a:gd name="connsiteX15" fmla="*/ 530284 w 1371757"/>
              <a:gd name="connsiteY15" fmla="*/ 384311 h 1753106"/>
              <a:gd name="connsiteX16" fmla="*/ 575163 w 1371757"/>
              <a:gd name="connsiteY16" fmla="*/ 412360 h 1753106"/>
              <a:gd name="connsiteX17" fmla="*/ 648090 w 1371757"/>
              <a:gd name="connsiteY17" fmla="*/ 434800 h 1753106"/>
              <a:gd name="connsiteX18" fmla="*/ 709798 w 1371757"/>
              <a:gd name="connsiteY18" fmla="*/ 457239 h 1753106"/>
              <a:gd name="connsiteX19" fmla="*/ 760287 w 1371757"/>
              <a:gd name="connsiteY19" fmla="*/ 524557 h 1753106"/>
              <a:gd name="connsiteX20" fmla="*/ 771506 w 1371757"/>
              <a:gd name="connsiteY20" fmla="*/ 664802 h 1753106"/>
              <a:gd name="connsiteX21" fmla="*/ 838824 w 1371757"/>
              <a:gd name="connsiteY21" fmla="*/ 676022 h 1753106"/>
              <a:gd name="connsiteX22" fmla="*/ 855654 w 1371757"/>
              <a:gd name="connsiteY22" fmla="*/ 687241 h 1753106"/>
              <a:gd name="connsiteX23" fmla="*/ 883703 w 1371757"/>
              <a:gd name="connsiteY23" fmla="*/ 692851 h 1753106"/>
              <a:gd name="connsiteX24" fmla="*/ 928581 w 1371757"/>
              <a:gd name="connsiteY24" fmla="*/ 704071 h 1753106"/>
              <a:gd name="connsiteX25" fmla="*/ 922971 w 1371757"/>
              <a:gd name="connsiteY25" fmla="*/ 782608 h 1753106"/>
              <a:gd name="connsiteX26" fmla="*/ 917362 w 1371757"/>
              <a:gd name="connsiteY26" fmla="*/ 799438 h 1753106"/>
              <a:gd name="connsiteX27" fmla="*/ 900532 w 1371757"/>
              <a:gd name="connsiteY27" fmla="*/ 816267 h 1753106"/>
              <a:gd name="connsiteX28" fmla="*/ 889313 w 1371757"/>
              <a:gd name="connsiteY28" fmla="*/ 838706 h 1753106"/>
              <a:gd name="connsiteX29" fmla="*/ 878093 w 1371757"/>
              <a:gd name="connsiteY29" fmla="*/ 855536 h 1753106"/>
              <a:gd name="connsiteX30" fmla="*/ 861263 w 1371757"/>
              <a:gd name="connsiteY30" fmla="*/ 978952 h 1753106"/>
              <a:gd name="connsiteX31" fmla="*/ 850044 w 1371757"/>
              <a:gd name="connsiteY31" fmla="*/ 1046269 h 1753106"/>
              <a:gd name="connsiteX32" fmla="*/ 816385 w 1371757"/>
              <a:gd name="connsiteY32" fmla="*/ 1079928 h 1753106"/>
              <a:gd name="connsiteX33" fmla="*/ 754677 w 1371757"/>
              <a:gd name="connsiteY33" fmla="*/ 1091148 h 1753106"/>
              <a:gd name="connsiteX34" fmla="*/ 721018 w 1371757"/>
              <a:gd name="connsiteY34" fmla="*/ 1063099 h 1753106"/>
              <a:gd name="connsiteX35" fmla="*/ 704189 w 1371757"/>
              <a:gd name="connsiteY35" fmla="*/ 1040660 h 1753106"/>
              <a:gd name="connsiteX36" fmla="*/ 670530 w 1371757"/>
              <a:gd name="connsiteY36" fmla="*/ 1035050 h 1753106"/>
              <a:gd name="connsiteX37" fmla="*/ 563943 w 1371757"/>
              <a:gd name="connsiteY37" fmla="*/ 1012611 h 1753106"/>
              <a:gd name="connsiteX38" fmla="*/ 513455 w 1371757"/>
              <a:gd name="connsiteY38" fmla="*/ 995781 h 1753106"/>
              <a:gd name="connsiteX39" fmla="*/ 496625 w 1371757"/>
              <a:gd name="connsiteY39" fmla="*/ 984561 h 1753106"/>
              <a:gd name="connsiteX40" fmla="*/ 479796 w 1371757"/>
              <a:gd name="connsiteY40" fmla="*/ 978952 h 1753106"/>
              <a:gd name="connsiteX41" fmla="*/ 390039 w 1371757"/>
              <a:gd name="connsiteY41" fmla="*/ 990171 h 1753106"/>
              <a:gd name="connsiteX42" fmla="*/ 367600 w 1371757"/>
              <a:gd name="connsiteY42" fmla="*/ 1001391 h 1753106"/>
              <a:gd name="connsiteX43" fmla="*/ 350770 w 1371757"/>
              <a:gd name="connsiteY43" fmla="*/ 1007001 h 1753106"/>
              <a:gd name="connsiteX44" fmla="*/ 272233 w 1371757"/>
              <a:gd name="connsiteY44" fmla="*/ 1023830 h 1753106"/>
              <a:gd name="connsiteX45" fmla="*/ 176866 w 1371757"/>
              <a:gd name="connsiteY45" fmla="*/ 1051879 h 1753106"/>
              <a:gd name="connsiteX46" fmla="*/ 143207 w 1371757"/>
              <a:gd name="connsiteY46" fmla="*/ 1063099 h 1753106"/>
              <a:gd name="connsiteX47" fmla="*/ 109548 w 1371757"/>
              <a:gd name="connsiteY47" fmla="*/ 1102368 h 1753106"/>
              <a:gd name="connsiteX48" fmla="*/ 103938 w 1371757"/>
              <a:gd name="connsiteY48" fmla="*/ 1124807 h 1753106"/>
              <a:gd name="connsiteX49" fmla="*/ 92719 w 1371757"/>
              <a:gd name="connsiteY49" fmla="*/ 1152856 h 1753106"/>
              <a:gd name="connsiteX50" fmla="*/ 87109 w 1371757"/>
              <a:gd name="connsiteY50" fmla="*/ 1169685 h 1753106"/>
              <a:gd name="connsiteX51" fmla="*/ 75889 w 1371757"/>
              <a:gd name="connsiteY51" fmla="*/ 1186515 h 1753106"/>
              <a:gd name="connsiteX52" fmla="*/ 59060 w 1371757"/>
              <a:gd name="connsiteY52" fmla="*/ 1315541 h 1753106"/>
              <a:gd name="connsiteX53" fmla="*/ 47840 w 1371757"/>
              <a:gd name="connsiteY53" fmla="*/ 1349200 h 1753106"/>
              <a:gd name="connsiteX54" fmla="*/ 36621 w 1371757"/>
              <a:gd name="connsiteY54" fmla="*/ 1438957 h 1753106"/>
              <a:gd name="connsiteX55" fmla="*/ 25401 w 1371757"/>
              <a:gd name="connsiteY55" fmla="*/ 1467006 h 1753106"/>
              <a:gd name="connsiteX56" fmla="*/ 19791 w 1371757"/>
              <a:gd name="connsiteY56" fmla="*/ 1483835 h 1753106"/>
              <a:gd name="connsiteX57" fmla="*/ 2962 w 1371757"/>
              <a:gd name="connsiteY57" fmla="*/ 1500665 h 1753106"/>
              <a:gd name="connsiteX58" fmla="*/ 31011 w 1371757"/>
              <a:gd name="connsiteY58" fmla="*/ 1640910 h 1753106"/>
              <a:gd name="connsiteX59" fmla="*/ 59060 w 1371757"/>
              <a:gd name="connsiteY59" fmla="*/ 1652130 h 1753106"/>
              <a:gd name="connsiteX60" fmla="*/ 75889 w 1371757"/>
              <a:gd name="connsiteY60" fmla="*/ 1674569 h 1753106"/>
              <a:gd name="connsiteX61" fmla="*/ 143207 w 1371757"/>
              <a:gd name="connsiteY61" fmla="*/ 1713838 h 1753106"/>
              <a:gd name="connsiteX62" fmla="*/ 171256 w 1371757"/>
              <a:gd name="connsiteY62" fmla="*/ 1719447 h 1753106"/>
              <a:gd name="connsiteX63" fmla="*/ 188086 w 1371757"/>
              <a:gd name="connsiteY63" fmla="*/ 1730667 h 1753106"/>
              <a:gd name="connsiteX64" fmla="*/ 199305 w 1371757"/>
              <a:gd name="connsiteY64" fmla="*/ 1747496 h 1753106"/>
              <a:gd name="connsiteX65" fmla="*/ 221744 w 1371757"/>
              <a:gd name="connsiteY65" fmla="*/ 1753106 h 1753106"/>
              <a:gd name="connsiteX66" fmla="*/ 300282 w 1371757"/>
              <a:gd name="connsiteY66" fmla="*/ 1741887 h 1753106"/>
              <a:gd name="connsiteX67" fmla="*/ 322721 w 1371757"/>
              <a:gd name="connsiteY67" fmla="*/ 1736277 h 1753106"/>
              <a:gd name="connsiteX68" fmla="*/ 339551 w 1371757"/>
              <a:gd name="connsiteY68" fmla="*/ 1719447 h 1753106"/>
              <a:gd name="connsiteX69" fmla="*/ 367600 w 1371757"/>
              <a:gd name="connsiteY69" fmla="*/ 1702618 h 1753106"/>
              <a:gd name="connsiteX70" fmla="*/ 373210 w 1371757"/>
              <a:gd name="connsiteY70" fmla="*/ 1668959 h 1753106"/>
              <a:gd name="connsiteX71" fmla="*/ 401259 w 1371757"/>
              <a:gd name="connsiteY71" fmla="*/ 1635300 h 1753106"/>
              <a:gd name="connsiteX72" fmla="*/ 434917 w 1371757"/>
              <a:gd name="connsiteY72" fmla="*/ 1573592 h 1753106"/>
              <a:gd name="connsiteX73" fmla="*/ 457357 w 1371757"/>
              <a:gd name="connsiteY73" fmla="*/ 1567982 h 1753106"/>
              <a:gd name="connsiteX74" fmla="*/ 474186 w 1371757"/>
              <a:gd name="connsiteY74" fmla="*/ 1539933 h 1753106"/>
              <a:gd name="connsiteX75" fmla="*/ 496625 w 1371757"/>
              <a:gd name="connsiteY75" fmla="*/ 1534323 h 1753106"/>
              <a:gd name="connsiteX76" fmla="*/ 502235 w 1371757"/>
              <a:gd name="connsiteY76" fmla="*/ 1506274 h 1753106"/>
              <a:gd name="connsiteX77" fmla="*/ 513455 w 1371757"/>
              <a:gd name="connsiteY77" fmla="*/ 1489445 h 1753106"/>
              <a:gd name="connsiteX78" fmla="*/ 541504 w 1371757"/>
              <a:gd name="connsiteY78" fmla="*/ 1450176 h 1753106"/>
              <a:gd name="connsiteX79" fmla="*/ 558333 w 1371757"/>
              <a:gd name="connsiteY79" fmla="*/ 1382858 h 1753106"/>
              <a:gd name="connsiteX80" fmla="*/ 563943 w 1371757"/>
              <a:gd name="connsiteY80" fmla="*/ 1366029 h 1753106"/>
              <a:gd name="connsiteX81" fmla="*/ 580773 w 1371757"/>
              <a:gd name="connsiteY81" fmla="*/ 1349200 h 1753106"/>
              <a:gd name="connsiteX82" fmla="*/ 597602 w 1371757"/>
              <a:gd name="connsiteY82" fmla="*/ 1304321 h 1753106"/>
              <a:gd name="connsiteX83" fmla="*/ 614432 w 1371757"/>
              <a:gd name="connsiteY83" fmla="*/ 1298711 h 1753106"/>
              <a:gd name="connsiteX84" fmla="*/ 653700 w 1371757"/>
              <a:gd name="connsiteY84" fmla="*/ 1248223 h 1753106"/>
              <a:gd name="connsiteX85" fmla="*/ 687359 w 1371757"/>
              <a:gd name="connsiteY85" fmla="*/ 1225784 h 1753106"/>
              <a:gd name="connsiteX86" fmla="*/ 726628 w 1371757"/>
              <a:gd name="connsiteY86" fmla="*/ 1186515 h 1753106"/>
              <a:gd name="connsiteX87" fmla="*/ 760287 w 1371757"/>
              <a:gd name="connsiteY87" fmla="*/ 1169685 h 1753106"/>
              <a:gd name="connsiteX88" fmla="*/ 777116 w 1371757"/>
              <a:gd name="connsiteY88" fmla="*/ 1164076 h 1753106"/>
              <a:gd name="connsiteX89" fmla="*/ 799556 w 1371757"/>
              <a:gd name="connsiteY89" fmla="*/ 1152856 h 1753106"/>
              <a:gd name="connsiteX90" fmla="*/ 866873 w 1371757"/>
              <a:gd name="connsiteY90" fmla="*/ 1147246 h 1753106"/>
              <a:gd name="connsiteX91" fmla="*/ 984679 w 1371757"/>
              <a:gd name="connsiteY91" fmla="*/ 1158466 h 1753106"/>
              <a:gd name="connsiteX92" fmla="*/ 1007119 w 1371757"/>
              <a:gd name="connsiteY92" fmla="*/ 1231393 h 1753106"/>
              <a:gd name="connsiteX93" fmla="*/ 1035168 w 1371757"/>
              <a:gd name="connsiteY93" fmla="*/ 1265052 h 1753106"/>
              <a:gd name="connsiteX94" fmla="*/ 1051997 w 1371757"/>
              <a:gd name="connsiteY94" fmla="*/ 1276272 h 1753106"/>
              <a:gd name="connsiteX95" fmla="*/ 1068827 w 1371757"/>
              <a:gd name="connsiteY95" fmla="*/ 1293101 h 1753106"/>
              <a:gd name="connsiteX96" fmla="*/ 1096876 w 1371757"/>
              <a:gd name="connsiteY96" fmla="*/ 1304321 h 1753106"/>
              <a:gd name="connsiteX97" fmla="*/ 1214682 w 1371757"/>
              <a:gd name="connsiteY97" fmla="*/ 1287492 h 1753106"/>
              <a:gd name="connsiteX98" fmla="*/ 1231511 w 1371757"/>
              <a:gd name="connsiteY98" fmla="*/ 1270662 h 1753106"/>
              <a:gd name="connsiteX99" fmla="*/ 1248341 w 1371757"/>
              <a:gd name="connsiteY99" fmla="*/ 1259442 h 1753106"/>
              <a:gd name="connsiteX100" fmla="*/ 1265170 w 1371757"/>
              <a:gd name="connsiteY100" fmla="*/ 1180905 h 1753106"/>
              <a:gd name="connsiteX101" fmla="*/ 1276390 w 1371757"/>
              <a:gd name="connsiteY101" fmla="*/ 1158466 h 1753106"/>
              <a:gd name="connsiteX102" fmla="*/ 1293219 w 1371757"/>
              <a:gd name="connsiteY102" fmla="*/ 1119197 h 1753106"/>
              <a:gd name="connsiteX103" fmla="*/ 1287610 w 1371757"/>
              <a:gd name="connsiteY103" fmla="*/ 995781 h 1753106"/>
              <a:gd name="connsiteX104" fmla="*/ 1276390 w 1371757"/>
              <a:gd name="connsiteY104" fmla="*/ 978952 h 1753106"/>
              <a:gd name="connsiteX105" fmla="*/ 1225902 w 1371757"/>
              <a:gd name="connsiteY105" fmla="*/ 928463 h 1753106"/>
              <a:gd name="connsiteX106" fmla="*/ 1203462 w 1371757"/>
              <a:gd name="connsiteY106" fmla="*/ 906024 h 1753106"/>
              <a:gd name="connsiteX107" fmla="*/ 1169803 w 1371757"/>
              <a:gd name="connsiteY107" fmla="*/ 900414 h 1753106"/>
              <a:gd name="connsiteX108" fmla="*/ 1152974 w 1371757"/>
              <a:gd name="connsiteY108" fmla="*/ 889195 h 1753106"/>
              <a:gd name="connsiteX109" fmla="*/ 1080046 w 1371757"/>
              <a:gd name="connsiteY109" fmla="*/ 877975 h 1753106"/>
              <a:gd name="connsiteX110" fmla="*/ 1057607 w 1371757"/>
              <a:gd name="connsiteY110" fmla="*/ 872365 h 1753106"/>
              <a:gd name="connsiteX111" fmla="*/ 1080046 w 1371757"/>
              <a:gd name="connsiteY111" fmla="*/ 805047 h 1753106"/>
              <a:gd name="connsiteX112" fmla="*/ 1102486 w 1371757"/>
              <a:gd name="connsiteY112" fmla="*/ 799438 h 1753106"/>
              <a:gd name="connsiteX113" fmla="*/ 1164194 w 1371757"/>
              <a:gd name="connsiteY113" fmla="*/ 743339 h 1753106"/>
              <a:gd name="connsiteX114" fmla="*/ 1197852 w 1371757"/>
              <a:gd name="connsiteY114" fmla="*/ 715290 h 1753106"/>
              <a:gd name="connsiteX115" fmla="*/ 1237121 w 1371757"/>
              <a:gd name="connsiteY115" fmla="*/ 704071 h 1753106"/>
              <a:gd name="connsiteX116" fmla="*/ 1265170 w 1371757"/>
              <a:gd name="connsiteY116" fmla="*/ 681631 h 1753106"/>
              <a:gd name="connsiteX117" fmla="*/ 1298829 w 1371757"/>
              <a:gd name="connsiteY117" fmla="*/ 676022 h 1753106"/>
              <a:gd name="connsiteX118" fmla="*/ 1321268 w 1371757"/>
              <a:gd name="connsiteY118" fmla="*/ 670412 h 1753106"/>
              <a:gd name="connsiteX119" fmla="*/ 1354927 w 1371757"/>
              <a:gd name="connsiteY119" fmla="*/ 636753 h 1753106"/>
              <a:gd name="connsiteX120" fmla="*/ 1371757 w 1371757"/>
              <a:gd name="connsiteY120" fmla="*/ 625533 h 1753106"/>
              <a:gd name="connsiteX121" fmla="*/ 1349317 w 1371757"/>
              <a:gd name="connsiteY121" fmla="*/ 524557 h 1753106"/>
              <a:gd name="connsiteX122" fmla="*/ 1332488 w 1371757"/>
              <a:gd name="connsiteY122" fmla="*/ 507727 h 1753106"/>
              <a:gd name="connsiteX123" fmla="*/ 1315659 w 1371757"/>
              <a:gd name="connsiteY123" fmla="*/ 502117 h 1753106"/>
              <a:gd name="connsiteX124" fmla="*/ 1298829 w 1371757"/>
              <a:gd name="connsiteY124" fmla="*/ 490898 h 1753106"/>
              <a:gd name="connsiteX125" fmla="*/ 1253951 w 1371757"/>
              <a:gd name="connsiteY125" fmla="*/ 451629 h 1753106"/>
              <a:gd name="connsiteX126" fmla="*/ 1220292 w 1371757"/>
              <a:gd name="connsiteY126" fmla="*/ 412360 h 1753106"/>
              <a:gd name="connsiteX127" fmla="*/ 1192243 w 1371757"/>
              <a:gd name="connsiteY127" fmla="*/ 406750 h 1753106"/>
              <a:gd name="connsiteX128" fmla="*/ 1186633 w 1371757"/>
              <a:gd name="connsiteY128" fmla="*/ 389921 h 1753106"/>
              <a:gd name="connsiteX129" fmla="*/ 1158584 w 1371757"/>
              <a:gd name="connsiteY129" fmla="*/ 373092 h 1753106"/>
              <a:gd name="connsiteX130" fmla="*/ 1141754 w 1371757"/>
              <a:gd name="connsiteY130" fmla="*/ 356262 h 1753106"/>
              <a:gd name="connsiteX131" fmla="*/ 1119315 w 1371757"/>
              <a:gd name="connsiteY131" fmla="*/ 328213 h 1753106"/>
              <a:gd name="connsiteX132" fmla="*/ 1102486 w 1371757"/>
              <a:gd name="connsiteY132" fmla="*/ 300164 h 1753106"/>
              <a:gd name="connsiteX133" fmla="*/ 1068827 w 1371757"/>
              <a:gd name="connsiteY133" fmla="*/ 255285 h 1753106"/>
              <a:gd name="connsiteX134" fmla="*/ 1063217 w 1371757"/>
              <a:gd name="connsiteY134" fmla="*/ 232846 h 1753106"/>
              <a:gd name="connsiteX135" fmla="*/ 1018338 w 1371757"/>
              <a:gd name="connsiteY135" fmla="*/ 199187 h 1753106"/>
              <a:gd name="connsiteX136" fmla="*/ 995899 w 1371757"/>
              <a:gd name="connsiteY136" fmla="*/ 165528 h 1753106"/>
              <a:gd name="connsiteX137" fmla="*/ 973460 w 1371757"/>
              <a:gd name="connsiteY137" fmla="*/ 131869 h 1753106"/>
              <a:gd name="connsiteX138" fmla="*/ 945411 w 1371757"/>
              <a:gd name="connsiteY138" fmla="*/ 103820 h 1753106"/>
              <a:gd name="connsiteX139" fmla="*/ 917362 w 1371757"/>
              <a:gd name="connsiteY139" fmla="*/ 70161 h 1753106"/>
              <a:gd name="connsiteX140" fmla="*/ 866873 w 1371757"/>
              <a:gd name="connsiteY140" fmla="*/ 64552 h 1753106"/>
              <a:gd name="connsiteX141" fmla="*/ 850044 w 1371757"/>
              <a:gd name="connsiteY141" fmla="*/ 53332 h 1753106"/>
              <a:gd name="connsiteX142" fmla="*/ 827605 w 1371757"/>
              <a:gd name="connsiteY142" fmla="*/ 2844 h 175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371757" h="1753106">
                <a:moveTo>
                  <a:pt x="827605" y="2844"/>
                </a:moveTo>
                <a:lnTo>
                  <a:pt x="827605" y="2844"/>
                </a:lnTo>
                <a:cubicBezTo>
                  <a:pt x="788336" y="6584"/>
                  <a:pt x="739652" y="-11720"/>
                  <a:pt x="709798" y="14063"/>
                </a:cubicBezTo>
                <a:cubicBezTo>
                  <a:pt x="685698" y="34877"/>
                  <a:pt x="725857" y="86095"/>
                  <a:pt x="704189" y="109430"/>
                </a:cubicBezTo>
                <a:cubicBezTo>
                  <a:pt x="688450" y="126380"/>
                  <a:pt x="658814" y="99916"/>
                  <a:pt x="636871" y="92601"/>
                </a:cubicBezTo>
                <a:cubicBezTo>
                  <a:pt x="581850" y="74260"/>
                  <a:pt x="614998" y="82363"/>
                  <a:pt x="535894" y="75771"/>
                </a:cubicBezTo>
                <a:cubicBezTo>
                  <a:pt x="530284" y="72031"/>
                  <a:pt x="525784" y="65112"/>
                  <a:pt x="519065" y="64552"/>
                </a:cubicBezTo>
                <a:cubicBezTo>
                  <a:pt x="502190" y="63146"/>
                  <a:pt x="485312" y="67586"/>
                  <a:pt x="468576" y="70161"/>
                </a:cubicBezTo>
                <a:cubicBezTo>
                  <a:pt x="455495" y="72173"/>
                  <a:pt x="441874" y="77192"/>
                  <a:pt x="429308" y="81381"/>
                </a:cubicBezTo>
                <a:cubicBezTo>
                  <a:pt x="427319" y="86352"/>
                  <a:pt x="411270" y="122811"/>
                  <a:pt x="412478" y="131869"/>
                </a:cubicBezTo>
                <a:cubicBezTo>
                  <a:pt x="415296" y="153003"/>
                  <a:pt x="424137" y="172893"/>
                  <a:pt x="429308" y="193577"/>
                </a:cubicBezTo>
                <a:cubicBezTo>
                  <a:pt x="439013" y="232400"/>
                  <a:pt x="427666" y="210751"/>
                  <a:pt x="446137" y="238456"/>
                </a:cubicBezTo>
                <a:cubicBezTo>
                  <a:pt x="449219" y="256947"/>
                  <a:pt x="459011" y="317927"/>
                  <a:pt x="462967" y="328213"/>
                </a:cubicBezTo>
                <a:cubicBezTo>
                  <a:pt x="465815" y="335617"/>
                  <a:pt x="474717" y="338947"/>
                  <a:pt x="479796" y="345042"/>
                </a:cubicBezTo>
                <a:cubicBezTo>
                  <a:pt x="484112" y="350222"/>
                  <a:pt x="486249" y="357104"/>
                  <a:pt x="491016" y="361872"/>
                </a:cubicBezTo>
                <a:cubicBezTo>
                  <a:pt x="500366" y="371223"/>
                  <a:pt x="519721" y="378149"/>
                  <a:pt x="530284" y="384311"/>
                </a:cubicBezTo>
                <a:cubicBezTo>
                  <a:pt x="545522" y="393200"/>
                  <a:pt x="559384" y="404471"/>
                  <a:pt x="575163" y="412360"/>
                </a:cubicBezTo>
                <a:cubicBezTo>
                  <a:pt x="637048" y="443303"/>
                  <a:pt x="599553" y="419632"/>
                  <a:pt x="648090" y="434800"/>
                </a:cubicBezTo>
                <a:cubicBezTo>
                  <a:pt x="668981" y="441328"/>
                  <a:pt x="689229" y="449759"/>
                  <a:pt x="709798" y="457239"/>
                </a:cubicBezTo>
                <a:cubicBezTo>
                  <a:pt x="760129" y="507569"/>
                  <a:pt x="749546" y="481593"/>
                  <a:pt x="760287" y="524557"/>
                </a:cubicBezTo>
                <a:cubicBezTo>
                  <a:pt x="764027" y="571305"/>
                  <a:pt x="749918" y="623168"/>
                  <a:pt x="771506" y="664802"/>
                </a:cubicBezTo>
                <a:cubicBezTo>
                  <a:pt x="781978" y="684997"/>
                  <a:pt x="816843" y="670161"/>
                  <a:pt x="838824" y="676022"/>
                </a:cubicBezTo>
                <a:cubicBezTo>
                  <a:pt x="845339" y="677759"/>
                  <a:pt x="849341" y="684874"/>
                  <a:pt x="855654" y="687241"/>
                </a:cubicBezTo>
                <a:cubicBezTo>
                  <a:pt x="864582" y="690589"/>
                  <a:pt x="874412" y="690707"/>
                  <a:pt x="883703" y="692851"/>
                </a:cubicBezTo>
                <a:cubicBezTo>
                  <a:pt x="898728" y="696318"/>
                  <a:pt x="913622" y="700331"/>
                  <a:pt x="928581" y="704071"/>
                </a:cubicBezTo>
                <a:cubicBezTo>
                  <a:pt x="940425" y="739602"/>
                  <a:pt x="936583" y="719084"/>
                  <a:pt x="922971" y="782608"/>
                </a:cubicBezTo>
                <a:cubicBezTo>
                  <a:pt x="921732" y="788390"/>
                  <a:pt x="920642" y="794518"/>
                  <a:pt x="917362" y="799438"/>
                </a:cubicBezTo>
                <a:cubicBezTo>
                  <a:pt x="912961" y="806039"/>
                  <a:pt x="906142" y="810657"/>
                  <a:pt x="900532" y="816267"/>
                </a:cubicBezTo>
                <a:cubicBezTo>
                  <a:pt x="896792" y="823747"/>
                  <a:pt x="893462" y="831445"/>
                  <a:pt x="889313" y="838706"/>
                </a:cubicBezTo>
                <a:cubicBezTo>
                  <a:pt x="885968" y="844560"/>
                  <a:pt x="879830" y="849021"/>
                  <a:pt x="878093" y="855536"/>
                </a:cubicBezTo>
                <a:cubicBezTo>
                  <a:pt x="865676" y="902097"/>
                  <a:pt x="867573" y="932678"/>
                  <a:pt x="861263" y="978952"/>
                </a:cubicBezTo>
                <a:cubicBezTo>
                  <a:pt x="858189" y="1001492"/>
                  <a:pt x="859283" y="1025481"/>
                  <a:pt x="850044" y="1046269"/>
                </a:cubicBezTo>
                <a:cubicBezTo>
                  <a:pt x="843600" y="1060768"/>
                  <a:pt x="816385" y="1079928"/>
                  <a:pt x="816385" y="1079928"/>
                </a:cubicBezTo>
                <a:cubicBezTo>
                  <a:pt x="805622" y="1112218"/>
                  <a:pt x="814150" y="1104873"/>
                  <a:pt x="754677" y="1091148"/>
                </a:cubicBezTo>
                <a:cubicBezTo>
                  <a:pt x="745430" y="1089014"/>
                  <a:pt x="725926" y="1068825"/>
                  <a:pt x="721018" y="1063099"/>
                </a:cubicBezTo>
                <a:cubicBezTo>
                  <a:pt x="714933" y="1056000"/>
                  <a:pt x="712362" y="1045201"/>
                  <a:pt x="704189" y="1040660"/>
                </a:cubicBezTo>
                <a:cubicBezTo>
                  <a:pt x="694246" y="1035136"/>
                  <a:pt x="681613" y="1037608"/>
                  <a:pt x="670530" y="1035050"/>
                </a:cubicBezTo>
                <a:cubicBezTo>
                  <a:pt x="556992" y="1008848"/>
                  <a:pt x="732245" y="1040660"/>
                  <a:pt x="563943" y="1012611"/>
                </a:cubicBezTo>
                <a:cubicBezTo>
                  <a:pt x="547114" y="1007001"/>
                  <a:pt x="529830" y="1002604"/>
                  <a:pt x="513455" y="995781"/>
                </a:cubicBezTo>
                <a:cubicBezTo>
                  <a:pt x="507231" y="993188"/>
                  <a:pt x="502656" y="987576"/>
                  <a:pt x="496625" y="984561"/>
                </a:cubicBezTo>
                <a:cubicBezTo>
                  <a:pt x="491336" y="981917"/>
                  <a:pt x="485406" y="980822"/>
                  <a:pt x="479796" y="978952"/>
                </a:cubicBezTo>
                <a:cubicBezTo>
                  <a:pt x="449877" y="982692"/>
                  <a:pt x="419605" y="984258"/>
                  <a:pt x="390039" y="990171"/>
                </a:cubicBezTo>
                <a:cubicBezTo>
                  <a:pt x="381839" y="991811"/>
                  <a:pt x="375286" y="998097"/>
                  <a:pt x="367600" y="1001391"/>
                </a:cubicBezTo>
                <a:cubicBezTo>
                  <a:pt x="362165" y="1003720"/>
                  <a:pt x="356475" y="1005445"/>
                  <a:pt x="350770" y="1007001"/>
                </a:cubicBezTo>
                <a:cubicBezTo>
                  <a:pt x="306842" y="1018981"/>
                  <a:pt x="312261" y="1017158"/>
                  <a:pt x="272233" y="1023830"/>
                </a:cubicBezTo>
                <a:cubicBezTo>
                  <a:pt x="234852" y="1061211"/>
                  <a:pt x="269428" y="1033367"/>
                  <a:pt x="176866" y="1051879"/>
                </a:cubicBezTo>
                <a:cubicBezTo>
                  <a:pt x="165269" y="1054198"/>
                  <a:pt x="154427" y="1059359"/>
                  <a:pt x="143207" y="1063099"/>
                </a:cubicBezTo>
                <a:cubicBezTo>
                  <a:pt x="131979" y="1074327"/>
                  <a:pt x="116745" y="1087974"/>
                  <a:pt x="109548" y="1102368"/>
                </a:cubicBezTo>
                <a:cubicBezTo>
                  <a:pt x="106100" y="1109264"/>
                  <a:pt x="106376" y="1117493"/>
                  <a:pt x="103938" y="1124807"/>
                </a:cubicBezTo>
                <a:cubicBezTo>
                  <a:pt x="100754" y="1134360"/>
                  <a:pt x="96255" y="1143427"/>
                  <a:pt x="92719" y="1152856"/>
                </a:cubicBezTo>
                <a:cubicBezTo>
                  <a:pt x="90643" y="1158393"/>
                  <a:pt x="89754" y="1164396"/>
                  <a:pt x="87109" y="1169685"/>
                </a:cubicBezTo>
                <a:cubicBezTo>
                  <a:pt x="84094" y="1175716"/>
                  <a:pt x="79629" y="1180905"/>
                  <a:pt x="75889" y="1186515"/>
                </a:cubicBezTo>
                <a:cubicBezTo>
                  <a:pt x="74494" y="1199066"/>
                  <a:pt x="68249" y="1281847"/>
                  <a:pt x="59060" y="1315541"/>
                </a:cubicBezTo>
                <a:cubicBezTo>
                  <a:pt x="55948" y="1326951"/>
                  <a:pt x="51580" y="1337980"/>
                  <a:pt x="47840" y="1349200"/>
                </a:cubicBezTo>
                <a:cubicBezTo>
                  <a:pt x="45184" y="1381071"/>
                  <a:pt x="46459" y="1409440"/>
                  <a:pt x="36621" y="1438957"/>
                </a:cubicBezTo>
                <a:cubicBezTo>
                  <a:pt x="33437" y="1448510"/>
                  <a:pt x="28937" y="1457577"/>
                  <a:pt x="25401" y="1467006"/>
                </a:cubicBezTo>
                <a:cubicBezTo>
                  <a:pt x="23325" y="1472543"/>
                  <a:pt x="23071" y="1478915"/>
                  <a:pt x="19791" y="1483835"/>
                </a:cubicBezTo>
                <a:cubicBezTo>
                  <a:pt x="15390" y="1490436"/>
                  <a:pt x="8572" y="1495055"/>
                  <a:pt x="2962" y="1500665"/>
                </a:cubicBezTo>
                <a:cubicBezTo>
                  <a:pt x="9648" y="1577560"/>
                  <a:pt x="-20940" y="1614934"/>
                  <a:pt x="31011" y="1640910"/>
                </a:cubicBezTo>
                <a:cubicBezTo>
                  <a:pt x="40018" y="1645413"/>
                  <a:pt x="49710" y="1648390"/>
                  <a:pt x="59060" y="1652130"/>
                </a:cubicBezTo>
                <a:cubicBezTo>
                  <a:pt x="64670" y="1659610"/>
                  <a:pt x="68653" y="1668649"/>
                  <a:pt x="75889" y="1674569"/>
                </a:cubicBezTo>
                <a:cubicBezTo>
                  <a:pt x="79434" y="1677470"/>
                  <a:pt x="127945" y="1708751"/>
                  <a:pt x="143207" y="1713838"/>
                </a:cubicBezTo>
                <a:cubicBezTo>
                  <a:pt x="152252" y="1716853"/>
                  <a:pt x="161906" y="1717577"/>
                  <a:pt x="171256" y="1719447"/>
                </a:cubicBezTo>
                <a:cubicBezTo>
                  <a:pt x="176866" y="1723187"/>
                  <a:pt x="183318" y="1725899"/>
                  <a:pt x="188086" y="1730667"/>
                </a:cubicBezTo>
                <a:cubicBezTo>
                  <a:pt x="192853" y="1735434"/>
                  <a:pt x="193695" y="1743756"/>
                  <a:pt x="199305" y="1747496"/>
                </a:cubicBezTo>
                <a:cubicBezTo>
                  <a:pt x="205720" y="1751773"/>
                  <a:pt x="214264" y="1751236"/>
                  <a:pt x="221744" y="1753106"/>
                </a:cubicBezTo>
                <a:cubicBezTo>
                  <a:pt x="247923" y="1749366"/>
                  <a:pt x="274197" y="1746234"/>
                  <a:pt x="300282" y="1741887"/>
                </a:cubicBezTo>
                <a:cubicBezTo>
                  <a:pt x="307887" y="1740620"/>
                  <a:pt x="316027" y="1740102"/>
                  <a:pt x="322721" y="1736277"/>
                </a:cubicBezTo>
                <a:cubicBezTo>
                  <a:pt x="329609" y="1732341"/>
                  <a:pt x="333204" y="1724207"/>
                  <a:pt x="339551" y="1719447"/>
                </a:cubicBezTo>
                <a:cubicBezTo>
                  <a:pt x="348274" y="1712905"/>
                  <a:pt x="358250" y="1708228"/>
                  <a:pt x="367600" y="1702618"/>
                </a:cubicBezTo>
                <a:cubicBezTo>
                  <a:pt x="369470" y="1691398"/>
                  <a:pt x="369613" y="1679750"/>
                  <a:pt x="373210" y="1668959"/>
                </a:cubicBezTo>
                <a:cubicBezTo>
                  <a:pt x="377115" y="1657243"/>
                  <a:pt x="393447" y="1643112"/>
                  <a:pt x="401259" y="1635300"/>
                </a:cubicBezTo>
                <a:cubicBezTo>
                  <a:pt x="403991" y="1629836"/>
                  <a:pt x="428126" y="1579413"/>
                  <a:pt x="434917" y="1573592"/>
                </a:cubicBezTo>
                <a:cubicBezTo>
                  <a:pt x="440771" y="1568574"/>
                  <a:pt x="449877" y="1569852"/>
                  <a:pt x="457357" y="1567982"/>
                </a:cubicBezTo>
                <a:cubicBezTo>
                  <a:pt x="462967" y="1558632"/>
                  <a:pt x="465908" y="1547029"/>
                  <a:pt x="474186" y="1539933"/>
                </a:cubicBezTo>
                <a:cubicBezTo>
                  <a:pt x="480040" y="1534915"/>
                  <a:pt x="491689" y="1540246"/>
                  <a:pt x="496625" y="1534323"/>
                </a:cubicBezTo>
                <a:cubicBezTo>
                  <a:pt x="502729" y="1526998"/>
                  <a:pt x="498887" y="1515202"/>
                  <a:pt x="502235" y="1506274"/>
                </a:cubicBezTo>
                <a:cubicBezTo>
                  <a:pt x="504602" y="1499961"/>
                  <a:pt x="509536" y="1494931"/>
                  <a:pt x="513455" y="1489445"/>
                </a:cubicBezTo>
                <a:cubicBezTo>
                  <a:pt x="548234" y="1440755"/>
                  <a:pt x="515071" y="1489826"/>
                  <a:pt x="541504" y="1450176"/>
                </a:cubicBezTo>
                <a:cubicBezTo>
                  <a:pt x="549352" y="1395241"/>
                  <a:pt x="541584" y="1427524"/>
                  <a:pt x="558333" y="1382858"/>
                </a:cubicBezTo>
                <a:cubicBezTo>
                  <a:pt x="560409" y="1377321"/>
                  <a:pt x="560663" y="1370949"/>
                  <a:pt x="563943" y="1366029"/>
                </a:cubicBezTo>
                <a:cubicBezTo>
                  <a:pt x="568344" y="1359428"/>
                  <a:pt x="575163" y="1354810"/>
                  <a:pt x="580773" y="1349200"/>
                </a:cubicBezTo>
                <a:cubicBezTo>
                  <a:pt x="583903" y="1336680"/>
                  <a:pt x="587824" y="1314099"/>
                  <a:pt x="597602" y="1304321"/>
                </a:cubicBezTo>
                <a:cubicBezTo>
                  <a:pt x="601783" y="1300140"/>
                  <a:pt x="608822" y="1300581"/>
                  <a:pt x="614432" y="1298711"/>
                </a:cubicBezTo>
                <a:cubicBezTo>
                  <a:pt x="627484" y="1279133"/>
                  <a:pt x="635448" y="1262419"/>
                  <a:pt x="653700" y="1248223"/>
                </a:cubicBezTo>
                <a:cubicBezTo>
                  <a:pt x="664344" y="1239944"/>
                  <a:pt x="677065" y="1234494"/>
                  <a:pt x="687359" y="1225784"/>
                </a:cubicBezTo>
                <a:cubicBezTo>
                  <a:pt x="701491" y="1213827"/>
                  <a:pt x="709066" y="1192369"/>
                  <a:pt x="726628" y="1186515"/>
                </a:cubicBezTo>
                <a:cubicBezTo>
                  <a:pt x="768934" y="1172412"/>
                  <a:pt x="716780" y="1191438"/>
                  <a:pt x="760287" y="1169685"/>
                </a:cubicBezTo>
                <a:cubicBezTo>
                  <a:pt x="765576" y="1167041"/>
                  <a:pt x="771681" y="1166405"/>
                  <a:pt x="777116" y="1164076"/>
                </a:cubicBezTo>
                <a:cubicBezTo>
                  <a:pt x="784803" y="1160782"/>
                  <a:pt x="791336" y="1154397"/>
                  <a:pt x="799556" y="1152856"/>
                </a:cubicBezTo>
                <a:cubicBezTo>
                  <a:pt x="821687" y="1148706"/>
                  <a:pt x="844434" y="1149116"/>
                  <a:pt x="866873" y="1147246"/>
                </a:cubicBezTo>
                <a:cubicBezTo>
                  <a:pt x="906142" y="1150986"/>
                  <a:pt x="946062" y="1150421"/>
                  <a:pt x="984679" y="1158466"/>
                </a:cubicBezTo>
                <a:cubicBezTo>
                  <a:pt x="1012641" y="1164291"/>
                  <a:pt x="1005829" y="1224942"/>
                  <a:pt x="1007119" y="1231393"/>
                </a:cubicBezTo>
                <a:cubicBezTo>
                  <a:pt x="1013348" y="1262537"/>
                  <a:pt x="1013005" y="1257664"/>
                  <a:pt x="1035168" y="1265052"/>
                </a:cubicBezTo>
                <a:cubicBezTo>
                  <a:pt x="1040778" y="1268792"/>
                  <a:pt x="1046818" y="1271956"/>
                  <a:pt x="1051997" y="1276272"/>
                </a:cubicBezTo>
                <a:cubicBezTo>
                  <a:pt x="1058092" y="1281351"/>
                  <a:pt x="1062099" y="1288896"/>
                  <a:pt x="1068827" y="1293101"/>
                </a:cubicBezTo>
                <a:cubicBezTo>
                  <a:pt x="1077366" y="1298438"/>
                  <a:pt x="1087526" y="1300581"/>
                  <a:pt x="1096876" y="1304321"/>
                </a:cubicBezTo>
                <a:cubicBezTo>
                  <a:pt x="1136145" y="1298711"/>
                  <a:pt x="1176199" y="1297113"/>
                  <a:pt x="1214682" y="1287492"/>
                </a:cubicBezTo>
                <a:cubicBezTo>
                  <a:pt x="1222379" y="1285568"/>
                  <a:pt x="1225416" y="1275741"/>
                  <a:pt x="1231511" y="1270662"/>
                </a:cubicBezTo>
                <a:cubicBezTo>
                  <a:pt x="1236691" y="1266346"/>
                  <a:pt x="1242731" y="1263182"/>
                  <a:pt x="1248341" y="1259442"/>
                </a:cubicBezTo>
                <a:cubicBezTo>
                  <a:pt x="1253951" y="1233263"/>
                  <a:pt x="1253196" y="1204852"/>
                  <a:pt x="1265170" y="1180905"/>
                </a:cubicBezTo>
                <a:cubicBezTo>
                  <a:pt x="1268910" y="1173425"/>
                  <a:pt x="1273454" y="1166296"/>
                  <a:pt x="1276390" y="1158466"/>
                </a:cubicBezTo>
                <a:cubicBezTo>
                  <a:pt x="1291917" y="1117062"/>
                  <a:pt x="1270481" y="1153307"/>
                  <a:pt x="1293219" y="1119197"/>
                </a:cubicBezTo>
                <a:cubicBezTo>
                  <a:pt x="1301250" y="1062981"/>
                  <a:pt x="1303959" y="1069354"/>
                  <a:pt x="1287610" y="995781"/>
                </a:cubicBezTo>
                <a:cubicBezTo>
                  <a:pt x="1286147" y="989199"/>
                  <a:pt x="1279963" y="984669"/>
                  <a:pt x="1276390" y="978952"/>
                </a:cubicBezTo>
                <a:cubicBezTo>
                  <a:pt x="1230789" y="905994"/>
                  <a:pt x="1295633" y="998191"/>
                  <a:pt x="1225902" y="928463"/>
                </a:cubicBezTo>
                <a:cubicBezTo>
                  <a:pt x="1218422" y="920983"/>
                  <a:pt x="1212923" y="910755"/>
                  <a:pt x="1203462" y="906024"/>
                </a:cubicBezTo>
                <a:cubicBezTo>
                  <a:pt x="1193288" y="900937"/>
                  <a:pt x="1181023" y="902284"/>
                  <a:pt x="1169803" y="900414"/>
                </a:cubicBezTo>
                <a:cubicBezTo>
                  <a:pt x="1164193" y="896674"/>
                  <a:pt x="1159515" y="890830"/>
                  <a:pt x="1152974" y="889195"/>
                </a:cubicBezTo>
                <a:cubicBezTo>
                  <a:pt x="1129113" y="883230"/>
                  <a:pt x="1104267" y="882249"/>
                  <a:pt x="1080046" y="877975"/>
                </a:cubicBezTo>
                <a:cubicBezTo>
                  <a:pt x="1072453" y="876635"/>
                  <a:pt x="1065087" y="874235"/>
                  <a:pt x="1057607" y="872365"/>
                </a:cubicBezTo>
                <a:cubicBezTo>
                  <a:pt x="1060831" y="846572"/>
                  <a:pt x="1056371" y="821958"/>
                  <a:pt x="1080046" y="805047"/>
                </a:cubicBezTo>
                <a:cubicBezTo>
                  <a:pt x="1086320" y="800566"/>
                  <a:pt x="1095006" y="801308"/>
                  <a:pt x="1102486" y="799438"/>
                </a:cubicBezTo>
                <a:cubicBezTo>
                  <a:pt x="1160690" y="741232"/>
                  <a:pt x="1098476" y="801754"/>
                  <a:pt x="1164194" y="743339"/>
                </a:cubicBezTo>
                <a:cubicBezTo>
                  <a:pt x="1180142" y="729163"/>
                  <a:pt x="1179223" y="724604"/>
                  <a:pt x="1197852" y="715290"/>
                </a:cubicBezTo>
                <a:cubicBezTo>
                  <a:pt x="1205894" y="711269"/>
                  <a:pt x="1229939" y="705866"/>
                  <a:pt x="1237121" y="704071"/>
                </a:cubicBezTo>
                <a:cubicBezTo>
                  <a:pt x="1246471" y="696591"/>
                  <a:pt x="1254270" y="686586"/>
                  <a:pt x="1265170" y="681631"/>
                </a:cubicBezTo>
                <a:cubicBezTo>
                  <a:pt x="1275525" y="676924"/>
                  <a:pt x="1287675" y="678253"/>
                  <a:pt x="1298829" y="676022"/>
                </a:cubicBezTo>
                <a:cubicBezTo>
                  <a:pt x="1306389" y="674510"/>
                  <a:pt x="1313788" y="672282"/>
                  <a:pt x="1321268" y="670412"/>
                </a:cubicBezTo>
                <a:cubicBezTo>
                  <a:pt x="1360932" y="643970"/>
                  <a:pt x="1313177" y="678503"/>
                  <a:pt x="1354927" y="636753"/>
                </a:cubicBezTo>
                <a:cubicBezTo>
                  <a:pt x="1359695" y="631985"/>
                  <a:pt x="1366147" y="629273"/>
                  <a:pt x="1371757" y="625533"/>
                </a:cubicBezTo>
                <a:cubicBezTo>
                  <a:pt x="1365024" y="575038"/>
                  <a:pt x="1374953" y="555320"/>
                  <a:pt x="1349317" y="524557"/>
                </a:cubicBezTo>
                <a:cubicBezTo>
                  <a:pt x="1344238" y="518462"/>
                  <a:pt x="1339089" y="512128"/>
                  <a:pt x="1332488" y="507727"/>
                </a:cubicBezTo>
                <a:cubicBezTo>
                  <a:pt x="1327568" y="504447"/>
                  <a:pt x="1320948" y="504761"/>
                  <a:pt x="1315659" y="502117"/>
                </a:cubicBezTo>
                <a:cubicBezTo>
                  <a:pt x="1309629" y="499102"/>
                  <a:pt x="1304439" y="494638"/>
                  <a:pt x="1298829" y="490898"/>
                </a:cubicBezTo>
                <a:cubicBezTo>
                  <a:pt x="1256907" y="434998"/>
                  <a:pt x="1311652" y="502116"/>
                  <a:pt x="1253951" y="451629"/>
                </a:cubicBezTo>
                <a:cubicBezTo>
                  <a:pt x="1242811" y="441882"/>
                  <a:pt x="1234865" y="419647"/>
                  <a:pt x="1220292" y="412360"/>
                </a:cubicBezTo>
                <a:cubicBezTo>
                  <a:pt x="1211764" y="408096"/>
                  <a:pt x="1201593" y="408620"/>
                  <a:pt x="1192243" y="406750"/>
                </a:cubicBezTo>
                <a:cubicBezTo>
                  <a:pt x="1190373" y="401140"/>
                  <a:pt x="1190814" y="394102"/>
                  <a:pt x="1186633" y="389921"/>
                </a:cubicBezTo>
                <a:cubicBezTo>
                  <a:pt x="1178923" y="382211"/>
                  <a:pt x="1167307" y="379634"/>
                  <a:pt x="1158584" y="373092"/>
                </a:cubicBezTo>
                <a:cubicBezTo>
                  <a:pt x="1152237" y="368332"/>
                  <a:pt x="1147364" y="361872"/>
                  <a:pt x="1141754" y="356262"/>
                </a:cubicBezTo>
                <a:cubicBezTo>
                  <a:pt x="1128809" y="317429"/>
                  <a:pt x="1146996" y="360509"/>
                  <a:pt x="1119315" y="328213"/>
                </a:cubicBezTo>
                <a:cubicBezTo>
                  <a:pt x="1112219" y="319934"/>
                  <a:pt x="1108265" y="309410"/>
                  <a:pt x="1102486" y="300164"/>
                </a:cubicBezTo>
                <a:cubicBezTo>
                  <a:pt x="1089732" y="279758"/>
                  <a:pt x="1086406" y="277259"/>
                  <a:pt x="1068827" y="255285"/>
                </a:cubicBezTo>
                <a:cubicBezTo>
                  <a:pt x="1066957" y="247805"/>
                  <a:pt x="1067042" y="239540"/>
                  <a:pt x="1063217" y="232846"/>
                </a:cubicBezTo>
                <a:cubicBezTo>
                  <a:pt x="1054682" y="217911"/>
                  <a:pt x="1031192" y="206900"/>
                  <a:pt x="1018338" y="199187"/>
                </a:cubicBezTo>
                <a:cubicBezTo>
                  <a:pt x="1007611" y="167002"/>
                  <a:pt x="1020411" y="197044"/>
                  <a:pt x="995899" y="165528"/>
                </a:cubicBezTo>
                <a:cubicBezTo>
                  <a:pt x="987620" y="154884"/>
                  <a:pt x="982995" y="141404"/>
                  <a:pt x="973460" y="131869"/>
                </a:cubicBezTo>
                <a:cubicBezTo>
                  <a:pt x="964110" y="122519"/>
                  <a:pt x="954118" y="113771"/>
                  <a:pt x="945411" y="103820"/>
                </a:cubicBezTo>
                <a:cubicBezTo>
                  <a:pt x="938016" y="95368"/>
                  <a:pt x="929279" y="74133"/>
                  <a:pt x="917362" y="70161"/>
                </a:cubicBezTo>
                <a:cubicBezTo>
                  <a:pt x="901298" y="64806"/>
                  <a:pt x="883703" y="66422"/>
                  <a:pt x="866873" y="64552"/>
                </a:cubicBezTo>
                <a:cubicBezTo>
                  <a:pt x="861263" y="60812"/>
                  <a:pt x="856440" y="55464"/>
                  <a:pt x="850044" y="53332"/>
                </a:cubicBezTo>
                <a:cubicBezTo>
                  <a:pt x="808482" y="39477"/>
                  <a:pt x="831345" y="11259"/>
                  <a:pt x="827605" y="2844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837AD5-B825-47C2-8C3D-07F0D5080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03780"/>
            <a:ext cx="3404666" cy="5553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6367B63-FEA0-4155-BA4B-8D8DC96FA740}"/>
              </a:ext>
            </a:extLst>
          </p:cNvPr>
          <p:cNvSpPr/>
          <p:nvPr/>
        </p:nvSpPr>
        <p:spPr>
          <a:xfrm>
            <a:off x="7164288" y="4077072"/>
            <a:ext cx="749544" cy="216024"/>
          </a:xfrm>
          <a:prstGeom prst="ellipse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DF9EF5-FD20-4835-8312-89B4D5D10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5465731"/>
            <a:ext cx="5544616" cy="591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9ABF9-59DD-46A9-9B25-2228C02B2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288" y="3303362"/>
            <a:ext cx="1967445" cy="227775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33536B-52FF-4F20-90E2-FF9E95DA1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5" y="2030042"/>
            <a:ext cx="5231611" cy="2725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9B02E6-5C77-4CB4-9513-239F94D702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39" y="3962875"/>
            <a:ext cx="1136246" cy="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10BB92-5284-4C51-A480-3615E71C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-32602"/>
            <a:ext cx="6120680" cy="69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3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32" y="0"/>
            <a:ext cx="8305800" cy="114300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CMIO model</a:t>
            </a:r>
            <a:endParaRPr lang="en-SG" b="1" dirty="0">
              <a:latin typeface="+mn-lt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</p:nvPr>
        </p:nvGraphicFramePr>
        <p:xfrm>
          <a:off x="0" y="981075"/>
          <a:ext cx="8424863" cy="4392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ight Arrow 9"/>
          <p:cNvSpPr/>
          <p:nvPr/>
        </p:nvSpPr>
        <p:spPr>
          <a:xfrm flipH="1">
            <a:off x="5220072" y="1556792"/>
            <a:ext cx="7920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6012160" y="1484312"/>
            <a:ext cx="3131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Synchronically and historically, the Chinese race in Singapore is and was not homogeneous.</a:t>
            </a:r>
            <a:endParaRPr lang="en-SG" b="1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78861-B428-4C95-BE14-0DCC0C5C4E6D}"/>
              </a:ext>
            </a:extLst>
          </p:cNvPr>
          <p:cNvCxnSpPr>
            <a:cxnSpLocks/>
          </p:cNvCxnSpPr>
          <p:nvPr/>
        </p:nvCxnSpPr>
        <p:spPr>
          <a:xfrm flipV="1">
            <a:off x="4175956" y="2009239"/>
            <a:ext cx="1188132" cy="1158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CC5ABC-52D2-48F8-A90D-52AE1904B8A9}"/>
              </a:ext>
            </a:extLst>
          </p:cNvPr>
          <p:cNvCxnSpPr>
            <a:cxnSpLocks/>
          </p:cNvCxnSpPr>
          <p:nvPr/>
        </p:nvCxnSpPr>
        <p:spPr>
          <a:xfrm flipH="1">
            <a:off x="4042195" y="3167472"/>
            <a:ext cx="104792" cy="17016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7E6300-AB69-4E69-AFE8-C89768A74F8F}"/>
              </a:ext>
            </a:extLst>
          </p:cNvPr>
          <p:cNvCxnSpPr>
            <a:cxnSpLocks/>
          </p:cNvCxnSpPr>
          <p:nvPr/>
        </p:nvCxnSpPr>
        <p:spPr>
          <a:xfrm flipH="1">
            <a:off x="2754899" y="3167472"/>
            <a:ext cx="1336981" cy="10536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A5F1CA-302E-4FEE-B70D-1EFF2AC8C643}"/>
              </a:ext>
            </a:extLst>
          </p:cNvPr>
          <p:cNvCxnSpPr>
            <a:cxnSpLocks/>
          </p:cNvCxnSpPr>
          <p:nvPr/>
        </p:nvCxnSpPr>
        <p:spPr>
          <a:xfrm>
            <a:off x="4201499" y="3187871"/>
            <a:ext cx="154656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4CE765-E802-4DAE-B040-90D34A3175C4}"/>
              </a:ext>
            </a:extLst>
          </p:cNvPr>
          <p:cNvCxnSpPr>
            <a:cxnSpLocks/>
          </p:cNvCxnSpPr>
          <p:nvPr/>
        </p:nvCxnSpPr>
        <p:spPr>
          <a:xfrm>
            <a:off x="4193072" y="3140968"/>
            <a:ext cx="1027000" cy="13681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5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DBC9-CB26-48E7-B80F-0193F111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772816"/>
            <a:ext cx="8305800" cy="1431032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A brief linguistic introduction to modern Chinese dialects</a:t>
            </a:r>
          </a:p>
        </p:txBody>
      </p:sp>
    </p:spTree>
    <p:extLst>
      <p:ext uri="{BB962C8B-B14F-4D97-AF65-F5344CB8AC3E}">
        <p14:creationId xmlns:p14="http://schemas.microsoft.com/office/powerpoint/2010/main" val="309314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B701-FA93-4AF1-ADC7-331847D8E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23096"/>
            <a:ext cx="8305800" cy="710952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solidFill>
                  <a:srgbClr val="C00000"/>
                </a:solidFill>
                <a:latin typeface="+mn-lt"/>
              </a:rPr>
              <a:t>Chinese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32288-2231-440F-8CE0-DD59374C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" y="3589395"/>
            <a:ext cx="9144000" cy="2359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B59DF-A48F-4046-8E63-E0451651D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" y="864963"/>
            <a:ext cx="5564071" cy="23232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5FD1BB-C825-444F-95AA-98333CE224CF}"/>
              </a:ext>
            </a:extLst>
          </p:cNvPr>
          <p:cNvSpPr/>
          <p:nvPr/>
        </p:nvSpPr>
        <p:spPr>
          <a:xfrm>
            <a:off x="6835230" y="5517232"/>
            <a:ext cx="2232248" cy="5760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419100" y="3609747"/>
            <a:ext cx="8648378" cy="323309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ounded Rectangle 6"/>
          <p:cNvSpPr/>
          <p:nvPr/>
        </p:nvSpPr>
        <p:spPr>
          <a:xfrm>
            <a:off x="179512" y="5193923"/>
            <a:ext cx="8887966" cy="323309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179512" y="5573393"/>
            <a:ext cx="6655718" cy="345071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85FE4952-ABEB-4466-A9FC-3EB621BAB064}"/>
              </a:ext>
            </a:extLst>
          </p:cNvPr>
          <p:cNvSpPr/>
          <p:nvPr/>
        </p:nvSpPr>
        <p:spPr>
          <a:xfrm>
            <a:off x="1907704" y="4010979"/>
            <a:ext cx="2959746" cy="323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5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2B319B-4BBB-4F29-A838-D74089136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-92243"/>
            <a:ext cx="453671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59303-396D-4CFF-B5FE-B95D54A14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19" t="70461" r="19029" b="732"/>
          <a:stretch/>
        </p:blipFill>
        <p:spPr>
          <a:xfrm>
            <a:off x="827584" y="3813429"/>
            <a:ext cx="2938299" cy="295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E436B-5637-4406-8603-7ED248B7937C}"/>
              </a:ext>
            </a:extLst>
          </p:cNvPr>
          <p:cNvSpPr txBox="1"/>
          <p:nvPr/>
        </p:nvSpPr>
        <p:spPr>
          <a:xfrm>
            <a:off x="467544" y="18864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>
                <a:solidFill>
                  <a:srgbClr val="C00000"/>
                </a:solidFill>
              </a:rPr>
              <a:t>Geographical distribution of Modern Chinese dialects in China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8852F-7385-471C-8133-A0C73FA6DEA7}"/>
              </a:ext>
            </a:extLst>
          </p:cNvPr>
          <p:cNvSpPr/>
          <p:nvPr/>
        </p:nvSpPr>
        <p:spPr>
          <a:xfrm>
            <a:off x="7198792" y="4293096"/>
            <a:ext cx="360040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06C8C9-D51B-4196-B075-AAF44326D7BC}"/>
              </a:ext>
            </a:extLst>
          </p:cNvPr>
          <p:cNvSpPr/>
          <p:nvPr/>
        </p:nvSpPr>
        <p:spPr>
          <a:xfrm>
            <a:off x="5572296" y="5718560"/>
            <a:ext cx="489709" cy="348127"/>
          </a:xfrm>
          <a:prstGeom prst="roundRect">
            <a:avLst/>
          </a:prstGeom>
          <a:solidFill>
            <a:srgbClr val="B14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5940152" y="2636912"/>
            <a:ext cx="288032" cy="288032"/>
          </a:xfrm>
          <a:prstGeom prst="round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ounded Rectangle 14"/>
          <p:cNvSpPr/>
          <p:nvPr/>
        </p:nvSpPr>
        <p:spPr>
          <a:xfrm>
            <a:off x="6228184" y="3717032"/>
            <a:ext cx="864096" cy="28803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FD4897-48F9-47FB-98F7-19C0CBB93872}"/>
              </a:ext>
            </a:extLst>
          </p:cNvPr>
          <p:cNvSpPr/>
          <p:nvPr/>
        </p:nvSpPr>
        <p:spPr>
          <a:xfrm>
            <a:off x="5351726" y="4796393"/>
            <a:ext cx="2574944" cy="1997120"/>
          </a:xfrm>
          <a:custGeom>
            <a:avLst/>
            <a:gdLst>
              <a:gd name="connsiteX0" fmla="*/ 2574944 w 2574944"/>
              <a:gd name="connsiteY0" fmla="*/ 61708 h 1997120"/>
              <a:gd name="connsiteX1" fmla="*/ 2574944 w 2574944"/>
              <a:gd name="connsiteY1" fmla="*/ 61708 h 1997120"/>
              <a:gd name="connsiteX2" fmla="*/ 2227135 w 2574944"/>
              <a:gd name="connsiteY2" fmla="*/ 33659 h 1997120"/>
              <a:gd name="connsiteX3" fmla="*/ 2171037 w 2574944"/>
              <a:gd name="connsiteY3" fmla="*/ 5609 h 1997120"/>
              <a:gd name="connsiteX4" fmla="*/ 2154208 w 2574944"/>
              <a:gd name="connsiteY4" fmla="*/ 0 h 1997120"/>
              <a:gd name="connsiteX5" fmla="*/ 1991523 w 2574944"/>
              <a:gd name="connsiteY5" fmla="*/ 22439 h 1997120"/>
              <a:gd name="connsiteX6" fmla="*/ 1963474 w 2574944"/>
              <a:gd name="connsiteY6" fmla="*/ 56098 h 1997120"/>
              <a:gd name="connsiteX7" fmla="*/ 1929815 w 2574944"/>
              <a:gd name="connsiteY7" fmla="*/ 89757 h 1997120"/>
              <a:gd name="connsiteX8" fmla="*/ 1912986 w 2574944"/>
              <a:gd name="connsiteY8" fmla="*/ 123416 h 1997120"/>
              <a:gd name="connsiteX9" fmla="*/ 1901766 w 2574944"/>
              <a:gd name="connsiteY9" fmla="*/ 140245 h 1997120"/>
              <a:gd name="connsiteX10" fmla="*/ 1890546 w 2574944"/>
              <a:gd name="connsiteY10" fmla="*/ 196343 h 1997120"/>
              <a:gd name="connsiteX11" fmla="*/ 1884937 w 2574944"/>
              <a:gd name="connsiteY11" fmla="*/ 241222 h 1997120"/>
              <a:gd name="connsiteX12" fmla="*/ 1862497 w 2574944"/>
              <a:gd name="connsiteY12" fmla="*/ 246832 h 1997120"/>
              <a:gd name="connsiteX13" fmla="*/ 1823229 w 2574944"/>
              <a:gd name="connsiteY13" fmla="*/ 258051 h 1997120"/>
              <a:gd name="connsiteX14" fmla="*/ 1767130 w 2574944"/>
              <a:gd name="connsiteY14" fmla="*/ 308540 h 1997120"/>
              <a:gd name="connsiteX15" fmla="*/ 1733472 w 2574944"/>
              <a:gd name="connsiteY15" fmla="*/ 330979 h 1997120"/>
              <a:gd name="connsiteX16" fmla="*/ 1688593 w 2574944"/>
              <a:gd name="connsiteY16" fmla="*/ 375857 h 1997120"/>
              <a:gd name="connsiteX17" fmla="*/ 1682983 w 2574944"/>
              <a:gd name="connsiteY17" fmla="*/ 392687 h 1997120"/>
              <a:gd name="connsiteX18" fmla="*/ 1626885 w 2574944"/>
              <a:gd name="connsiteY18" fmla="*/ 431955 h 1997120"/>
              <a:gd name="connsiteX19" fmla="*/ 1570787 w 2574944"/>
              <a:gd name="connsiteY19" fmla="*/ 460005 h 1997120"/>
              <a:gd name="connsiteX20" fmla="*/ 1559567 w 2574944"/>
              <a:gd name="connsiteY20" fmla="*/ 476834 h 1997120"/>
              <a:gd name="connsiteX21" fmla="*/ 1531518 w 2574944"/>
              <a:gd name="connsiteY21" fmla="*/ 482444 h 1997120"/>
              <a:gd name="connsiteX22" fmla="*/ 1481030 w 2574944"/>
              <a:gd name="connsiteY22" fmla="*/ 516103 h 1997120"/>
              <a:gd name="connsiteX23" fmla="*/ 1452981 w 2574944"/>
              <a:gd name="connsiteY23" fmla="*/ 532932 h 1997120"/>
              <a:gd name="connsiteX24" fmla="*/ 1402492 w 2574944"/>
              <a:gd name="connsiteY24" fmla="*/ 566591 h 1997120"/>
              <a:gd name="connsiteX25" fmla="*/ 1357614 w 2574944"/>
              <a:gd name="connsiteY25" fmla="*/ 617079 h 1997120"/>
              <a:gd name="connsiteX26" fmla="*/ 1318345 w 2574944"/>
              <a:gd name="connsiteY26" fmla="*/ 650738 h 1997120"/>
              <a:gd name="connsiteX27" fmla="*/ 1290296 w 2574944"/>
              <a:gd name="connsiteY27" fmla="*/ 656348 h 1997120"/>
              <a:gd name="connsiteX28" fmla="*/ 1256637 w 2574944"/>
              <a:gd name="connsiteY28" fmla="*/ 678787 h 1997120"/>
              <a:gd name="connsiteX29" fmla="*/ 1239808 w 2574944"/>
              <a:gd name="connsiteY29" fmla="*/ 695617 h 1997120"/>
              <a:gd name="connsiteX30" fmla="*/ 1138831 w 2574944"/>
              <a:gd name="connsiteY30" fmla="*/ 712446 h 1997120"/>
              <a:gd name="connsiteX31" fmla="*/ 1060294 w 2574944"/>
              <a:gd name="connsiteY31" fmla="*/ 729276 h 1997120"/>
              <a:gd name="connsiteX32" fmla="*/ 920048 w 2574944"/>
              <a:gd name="connsiteY32" fmla="*/ 751715 h 1997120"/>
              <a:gd name="connsiteX33" fmla="*/ 774193 w 2574944"/>
              <a:gd name="connsiteY33" fmla="*/ 779764 h 1997120"/>
              <a:gd name="connsiteX34" fmla="*/ 706875 w 2574944"/>
              <a:gd name="connsiteY34" fmla="*/ 785374 h 1997120"/>
              <a:gd name="connsiteX35" fmla="*/ 667607 w 2574944"/>
              <a:gd name="connsiteY35" fmla="*/ 796594 h 1997120"/>
              <a:gd name="connsiteX36" fmla="*/ 645167 w 2574944"/>
              <a:gd name="connsiteY36" fmla="*/ 802203 h 1997120"/>
              <a:gd name="connsiteX37" fmla="*/ 594679 w 2574944"/>
              <a:gd name="connsiteY37" fmla="*/ 819033 h 1997120"/>
              <a:gd name="connsiteX38" fmla="*/ 572240 w 2574944"/>
              <a:gd name="connsiteY38" fmla="*/ 830252 h 1997120"/>
              <a:gd name="connsiteX39" fmla="*/ 493702 w 2574944"/>
              <a:gd name="connsiteY39" fmla="*/ 847082 h 1997120"/>
              <a:gd name="connsiteX40" fmla="*/ 443214 w 2574944"/>
              <a:gd name="connsiteY40" fmla="*/ 875131 h 1997120"/>
              <a:gd name="connsiteX41" fmla="*/ 392726 w 2574944"/>
              <a:gd name="connsiteY41" fmla="*/ 897570 h 1997120"/>
              <a:gd name="connsiteX42" fmla="*/ 325408 w 2574944"/>
              <a:gd name="connsiteY42" fmla="*/ 908790 h 1997120"/>
              <a:gd name="connsiteX43" fmla="*/ 235651 w 2574944"/>
              <a:gd name="connsiteY43" fmla="*/ 925619 h 1997120"/>
              <a:gd name="connsiteX44" fmla="*/ 145894 w 2574944"/>
              <a:gd name="connsiteY44" fmla="*/ 953668 h 1997120"/>
              <a:gd name="connsiteX45" fmla="*/ 89795 w 2574944"/>
              <a:gd name="connsiteY45" fmla="*/ 970498 h 1997120"/>
              <a:gd name="connsiteX46" fmla="*/ 56137 w 2574944"/>
              <a:gd name="connsiteY46" fmla="*/ 992937 h 1997120"/>
              <a:gd name="connsiteX47" fmla="*/ 39307 w 2574944"/>
              <a:gd name="connsiteY47" fmla="*/ 998547 h 1997120"/>
              <a:gd name="connsiteX48" fmla="*/ 5648 w 2574944"/>
              <a:gd name="connsiteY48" fmla="*/ 1020986 h 1997120"/>
              <a:gd name="connsiteX49" fmla="*/ 22478 w 2574944"/>
              <a:gd name="connsiteY49" fmla="*/ 1234159 h 1997120"/>
              <a:gd name="connsiteX50" fmla="*/ 95405 w 2574944"/>
              <a:gd name="connsiteY50" fmla="*/ 1273428 h 1997120"/>
              <a:gd name="connsiteX51" fmla="*/ 129064 w 2574944"/>
              <a:gd name="connsiteY51" fmla="*/ 1301477 h 1997120"/>
              <a:gd name="connsiteX52" fmla="*/ 162723 w 2574944"/>
              <a:gd name="connsiteY52" fmla="*/ 1318306 h 1997120"/>
              <a:gd name="connsiteX53" fmla="*/ 207602 w 2574944"/>
              <a:gd name="connsiteY53" fmla="*/ 1368795 h 1997120"/>
              <a:gd name="connsiteX54" fmla="*/ 230041 w 2574944"/>
              <a:gd name="connsiteY54" fmla="*/ 1391234 h 1997120"/>
              <a:gd name="connsiteX55" fmla="*/ 224431 w 2574944"/>
              <a:gd name="connsiteY55" fmla="*/ 1542699 h 1997120"/>
              <a:gd name="connsiteX56" fmla="*/ 213211 w 2574944"/>
              <a:gd name="connsiteY56" fmla="*/ 1598797 h 1997120"/>
              <a:gd name="connsiteX57" fmla="*/ 207602 w 2574944"/>
              <a:gd name="connsiteY57" fmla="*/ 1632456 h 1997120"/>
              <a:gd name="connsiteX58" fmla="*/ 179553 w 2574944"/>
              <a:gd name="connsiteY58" fmla="*/ 1682944 h 1997120"/>
              <a:gd name="connsiteX59" fmla="*/ 173943 w 2574944"/>
              <a:gd name="connsiteY59" fmla="*/ 1699774 h 1997120"/>
              <a:gd name="connsiteX60" fmla="*/ 162723 w 2574944"/>
              <a:gd name="connsiteY60" fmla="*/ 1722213 h 1997120"/>
              <a:gd name="connsiteX61" fmla="*/ 157113 w 2574944"/>
              <a:gd name="connsiteY61" fmla="*/ 1761482 h 1997120"/>
              <a:gd name="connsiteX62" fmla="*/ 145894 w 2574944"/>
              <a:gd name="connsiteY62" fmla="*/ 1795141 h 1997120"/>
              <a:gd name="connsiteX63" fmla="*/ 140284 w 2574944"/>
              <a:gd name="connsiteY63" fmla="*/ 1823190 h 1997120"/>
              <a:gd name="connsiteX64" fmla="*/ 168333 w 2574944"/>
              <a:gd name="connsiteY64" fmla="*/ 1896117 h 1997120"/>
              <a:gd name="connsiteX65" fmla="*/ 224431 w 2574944"/>
              <a:gd name="connsiteY65" fmla="*/ 1924167 h 1997120"/>
              <a:gd name="connsiteX66" fmla="*/ 302968 w 2574944"/>
              <a:gd name="connsiteY66" fmla="*/ 1952216 h 1997120"/>
              <a:gd name="connsiteX67" fmla="*/ 403945 w 2574944"/>
              <a:gd name="connsiteY67" fmla="*/ 1974655 h 1997120"/>
              <a:gd name="connsiteX68" fmla="*/ 701265 w 2574944"/>
              <a:gd name="connsiteY68" fmla="*/ 1985874 h 1997120"/>
              <a:gd name="connsiteX69" fmla="*/ 734924 w 2574944"/>
              <a:gd name="connsiteY69" fmla="*/ 1991484 h 1997120"/>
              <a:gd name="connsiteX70" fmla="*/ 762973 w 2574944"/>
              <a:gd name="connsiteY70" fmla="*/ 1997094 h 1997120"/>
              <a:gd name="connsiteX71" fmla="*/ 998586 w 2574944"/>
              <a:gd name="connsiteY71" fmla="*/ 1980265 h 1997120"/>
              <a:gd name="connsiteX72" fmla="*/ 1021025 w 2574944"/>
              <a:gd name="connsiteY72" fmla="*/ 1884898 h 1997120"/>
              <a:gd name="connsiteX73" fmla="*/ 1026635 w 2574944"/>
              <a:gd name="connsiteY73" fmla="*/ 1868068 h 1997120"/>
              <a:gd name="connsiteX74" fmla="*/ 1037854 w 2574944"/>
              <a:gd name="connsiteY74" fmla="*/ 1817580 h 1997120"/>
              <a:gd name="connsiteX75" fmla="*/ 1054684 w 2574944"/>
              <a:gd name="connsiteY75" fmla="*/ 1666115 h 1997120"/>
              <a:gd name="connsiteX76" fmla="*/ 1071513 w 2574944"/>
              <a:gd name="connsiteY76" fmla="*/ 1593187 h 1997120"/>
              <a:gd name="connsiteX77" fmla="*/ 1088343 w 2574944"/>
              <a:gd name="connsiteY77" fmla="*/ 1469771 h 1997120"/>
              <a:gd name="connsiteX78" fmla="*/ 1093953 w 2574944"/>
              <a:gd name="connsiteY78" fmla="*/ 1452942 h 1997120"/>
              <a:gd name="connsiteX79" fmla="*/ 1122002 w 2574944"/>
              <a:gd name="connsiteY79" fmla="*/ 1408063 h 1997120"/>
              <a:gd name="connsiteX80" fmla="*/ 1127611 w 2574944"/>
              <a:gd name="connsiteY80" fmla="*/ 1391234 h 1997120"/>
              <a:gd name="connsiteX81" fmla="*/ 1172490 w 2574944"/>
              <a:gd name="connsiteY81" fmla="*/ 1351965 h 1997120"/>
              <a:gd name="connsiteX82" fmla="*/ 1211759 w 2574944"/>
              <a:gd name="connsiteY82" fmla="*/ 1318306 h 1997120"/>
              <a:gd name="connsiteX83" fmla="*/ 1245418 w 2574944"/>
              <a:gd name="connsiteY83" fmla="*/ 1284647 h 1997120"/>
              <a:gd name="connsiteX84" fmla="*/ 1312735 w 2574944"/>
              <a:gd name="connsiteY84" fmla="*/ 1262208 h 1997120"/>
              <a:gd name="connsiteX85" fmla="*/ 1352004 w 2574944"/>
              <a:gd name="connsiteY85" fmla="*/ 1250989 h 1997120"/>
              <a:gd name="connsiteX86" fmla="*/ 1368834 w 2574944"/>
              <a:gd name="connsiteY86" fmla="*/ 1245379 h 1997120"/>
              <a:gd name="connsiteX87" fmla="*/ 1413712 w 2574944"/>
              <a:gd name="connsiteY87" fmla="*/ 1217330 h 1997120"/>
              <a:gd name="connsiteX88" fmla="*/ 1441761 w 2574944"/>
              <a:gd name="connsiteY88" fmla="*/ 1211720 h 1997120"/>
              <a:gd name="connsiteX89" fmla="*/ 1514689 w 2574944"/>
              <a:gd name="connsiteY89" fmla="*/ 1189281 h 1997120"/>
              <a:gd name="connsiteX90" fmla="*/ 1542738 w 2574944"/>
              <a:gd name="connsiteY90" fmla="*/ 1172451 h 1997120"/>
              <a:gd name="connsiteX91" fmla="*/ 1565177 w 2574944"/>
              <a:gd name="connsiteY91" fmla="*/ 1166841 h 1997120"/>
              <a:gd name="connsiteX92" fmla="*/ 1593226 w 2574944"/>
              <a:gd name="connsiteY92" fmla="*/ 1155622 h 1997120"/>
              <a:gd name="connsiteX93" fmla="*/ 1626885 w 2574944"/>
              <a:gd name="connsiteY93" fmla="*/ 1150012 h 1997120"/>
              <a:gd name="connsiteX94" fmla="*/ 1682983 w 2574944"/>
              <a:gd name="connsiteY94" fmla="*/ 1138792 h 1997120"/>
              <a:gd name="connsiteX95" fmla="*/ 1705422 w 2574944"/>
              <a:gd name="connsiteY95" fmla="*/ 1133182 h 1997120"/>
              <a:gd name="connsiteX96" fmla="*/ 1744691 w 2574944"/>
              <a:gd name="connsiteY96" fmla="*/ 1121963 h 1997120"/>
              <a:gd name="connsiteX97" fmla="*/ 1812009 w 2574944"/>
              <a:gd name="connsiteY97" fmla="*/ 1110743 h 1997120"/>
              <a:gd name="connsiteX98" fmla="*/ 1828838 w 2574944"/>
              <a:gd name="connsiteY98" fmla="*/ 1105133 h 1997120"/>
              <a:gd name="connsiteX99" fmla="*/ 1851278 w 2574944"/>
              <a:gd name="connsiteY99" fmla="*/ 1093914 h 1997120"/>
              <a:gd name="connsiteX100" fmla="*/ 1873717 w 2574944"/>
              <a:gd name="connsiteY100" fmla="*/ 1088304 h 1997120"/>
              <a:gd name="connsiteX101" fmla="*/ 1941035 w 2574944"/>
              <a:gd name="connsiteY101" fmla="*/ 1043425 h 1997120"/>
              <a:gd name="connsiteX102" fmla="*/ 2002743 w 2574944"/>
              <a:gd name="connsiteY102" fmla="*/ 998547 h 1997120"/>
              <a:gd name="connsiteX103" fmla="*/ 2030792 w 2574944"/>
              <a:gd name="connsiteY103" fmla="*/ 976108 h 1997120"/>
              <a:gd name="connsiteX104" fmla="*/ 2109329 w 2574944"/>
              <a:gd name="connsiteY104" fmla="*/ 931229 h 1997120"/>
              <a:gd name="connsiteX105" fmla="*/ 2154208 w 2574944"/>
              <a:gd name="connsiteY105" fmla="*/ 908790 h 1997120"/>
              <a:gd name="connsiteX106" fmla="*/ 2204696 w 2574944"/>
              <a:gd name="connsiteY106" fmla="*/ 858301 h 1997120"/>
              <a:gd name="connsiteX107" fmla="*/ 2210306 w 2574944"/>
              <a:gd name="connsiteY107" fmla="*/ 830252 h 1997120"/>
              <a:gd name="connsiteX108" fmla="*/ 2238355 w 2574944"/>
              <a:gd name="connsiteY108" fmla="*/ 785374 h 1997120"/>
              <a:gd name="connsiteX109" fmla="*/ 2260794 w 2574944"/>
              <a:gd name="connsiteY109" fmla="*/ 746105 h 1997120"/>
              <a:gd name="connsiteX110" fmla="*/ 2283234 w 2574944"/>
              <a:gd name="connsiteY110" fmla="*/ 729276 h 1997120"/>
              <a:gd name="connsiteX111" fmla="*/ 2328112 w 2574944"/>
              <a:gd name="connsiteY111" fmla="*/ 656348 h 1997120"/>
              <a:gd name="connsiteX112" fmla="*/ 2333722 w 2574944"/>
              <a:gd name="connsiteY112" fmla="*/ 639519 h 1997120"/>
              <a:gd name="connsiteX113" fmla="*/ 2361771 w 2574944"/>
              <a:gd name="connsiteY113" fmla="*/ 572201 h 1997120"/>
              <a:gd name="connsiteX114" fmla="*/ 2372991 w 2574944"/>
              <a:gd name="connsiteY114" fmla="*/ 532932 h 1997120"/>
              <a:gd name="connsiteX115" fmla="*/ 2389820 w 2574944"/>
              <a:gd name="connsiteY115" fmla="*/ 465614 h 1997120"/>
              <a:gd name="connsiteX116" fmla="*/ 2406649 w 2574944"/>
              <a:gd name="connsiteY116" fmla="*/ 426346 h 1997120"/>
              <a:gd name="connsiteX117" fmla="*/ 2423479 w 2574944"/>
              <a:gd name="connsiteY117" fmla="*/ 353418 h 1997120"/>
              <a:gd name="connsiteX118" fmla="*/ 2440308 w 2574944"/>
              <a:gd name="connsiteY118" fmla="*/ 286100 h 1997120"/>
              <a:gd name="connsiteX119" fmla="*/ 2457138 w 2574944"/>
              <a:gd name="connsiteY119" fmla="*/ 269271 h 1997120"/>
              <a:gd name="connsiteX120" fmla="*/ 2502016 w 2574944"/>
              <a:gd name="connsiteY120" fmla="*/ 201953 h 1997120"/>
              <a:gd name="connsiteX121" fmla="*/ 2518846 w 2574944"/>
              <a:gd name="connsiteY121" fmla="*/ 140245 h 1997120"/>
              <a:gd name="connsiteX122" fmla="*/ 2535675 w 2574944"/>
              <a:gd name="connsiteY122" fmla="*/ 123416 h 1997120"/>
              <a:gd name="connsiteX123" fmla="*/ 2546895 w 2574944"/>
              <a:gd name="connsiteY123" fmla="*/ 84147 h 1997120"/>
              <a:gd name="connsiteX124" fmla="*/ 2574944 w 2574944"/>
              <a:gd name="connsiteY124" fmla="*/ 61708 h 199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2574944" h="1997120">
                <a:moveTo>
                  <a:pt x="2574944" y="61708"/>
                </a:moveTo>
                <a:lnTo>
                  <a:pt x="2574944" y="61708"/>
                </a:lnTo>
                <a:cubicBezTo>
                  <a:pt x="2420090" y="10088"/>
                  <a:pt x="2599644" y="64701"/>
                  <a:pt x="2227135" y="33659"/>
                </a:cubicBezTo>
                <a:cubicBezTo>
                  <a:pt x="2195112" y="30990"/>
                  <a:pt x="2193352" y="16766"/>
                  <a:pt x="2171037" y="5609"/>
                </a:cubicBezTo>
                <a:cubicBezTo>
                  <a:pt x="2165748" y="2965"/>
                  <a:pt x="2159818" y="1870"/>
                  <a:pt x="2154208" y="0"/>
                </a:cubicBezTo>
                <a:cubicBezTo>
                  <a:pt x="2099980" y="7480"/>
                  <a:pt x="2045000" y="10741"/>
                  <a:pt x="1991523" y="22439"/>
                </a:cubicBezTo>
                <a:cubicBezTo>
                  <a:pt x="1980939" y="24754"/>
                  <a:pt x="1969735" y="49054"/>
                  <a:pt x="1963474" y="56098"/>
                </a:cubicBezTo>
                <a:cubicBezTo>
                  <a:pt x="1952933" y="67957"/>
                  <a:pt x="1929815" y="89757"/>
                  <a:pt x="1929815" y="89757"/>
                </a:cubicBezTo>
                <a:cubicBezTo>
                  <a:pt x="1924205" y="100977"/>
                  <a:pt x="1919078" y="112451"/>
                  <a:pt x="1912986" y="123416"/>
                </a:cubicBezTo>
                <a:cubicBezTo>
                  <a:pt x="1909712" y="129310"/>
                  <a:pt x="1903749" y="133801"/>
                  <a:pt x="1901766" y="140245"/>
                </a:cubicBezTo>
                <a:cubicBezTo>
                  <a:pt x="1896158" y="158471"/>
                  <a:pt x="1893681" y="177533"/>
                  <a:pt x="1890546" y="196343"/>
                </a:cubicBezTo>
                <a:cubicBezTo>
                  <a:pt x="1888068" y="211214"/>
                  <a:pt x="1892258" y="228043"/>
                  <a:pt x="1884937" y="241222"/>
                </a:cubicBezTo>
                <a:cubicBezTo>
                  <a:pt x="1881193" y="247962"/>
                  <a:pt x="1869936" y="244803"/>
                  <a:pt x="1862497" y="246832"/>
                </a:cubicBezTo>
                <a:cubicBezTo>
                  <a:pt x="1849364" y="250414"/>
                  <a:pt x="1836318" y="254311"/>
                  <a:pt x="1823229" y="258051"/>
                </a:cubicBezTo>
                <a:cubicBezTo>
                  <a:pt x="1777250" y="288704"/>
                  <a:pt x="1848909" y="239342"/>
                  <a:pt x="1767130" y="308540"/>
                </a:cubicBezTo>
                <a:cubicBezTo>
                  <a:pt x="1756837" y="317250"/>
                  <a:pt x="1743007" y="321444"/>
                  <a:pt x="1733472" y="330979"/>
                </a:cubicBezTo>
                <a:lnTo>
                  <a:pt x="1688593" y="375857"/>
                </a:lnTo>
                <a:cubicBezTo>
                  <a:pt x="1686723" y="381467"/>
                  <a:pt x="1686613" y="388019"/>
                  <a:pt x="1682983" y="392687"/>
                </a:cubicBezTo>
                <a:cubicBezTo>
                  <a:pt x="1654661" y="429101"/>
                  <a:pt x="1659475" y="423809"/>
                  <a:pt x="1626885" y="431955"/>
                </a:cubicBezTo>
                <a:cubicBezTo>
                  <a:pt x="1608186" y="441305"/>
                  <a:pt x="1582384" y="442610"/>
                  <a:pt x="1570787" y="460005"/>
                </a:cubicBezTo>
                <a:cubicBezTo>
                  <a:pt x="1567047" y="465615"/>
                  <a:pt x="1565421" y="473489"/>
                  <a:pt x="1559567" y="476834"/>
                </a:cubicBezTo>
                <a:cubicBezTo>
                  <a:pt x="1551288" y="481565"/>
                  <a:pt x="1540868" y="480574"/>
                  <a:pt x="1531518" y="482444"/>
                </a:cubicBezTo>
                <a:cubicBezTo>
                  <a:pt x="1450127" y="523139"/>
                  <a:pt x="1532430" y="477553"/>
                  <a:pt x="1481030" y="516103"/>
                </a:cubicBezTo>
                <a:cubicBezTo>
                  <a:pt x="1472307" y="522645"/>
                  <a:pt x="1461799" y="526519"/>
                  <a:pt x="1452981" y="532932"/>
                </a:cubicBezTo>
                <a:cubicBezTo>
                  <a:pt x="1404493" y="568195"/>
                  <a:pt x="1437342" y="554974"/>
                  <a:pt x="1402492" y="566591"/>
                </a:cubicBezTo>
                <a:cubicBezTo>
                  <a:pt x="1382471" y="596623"/>
                  <a:pt x="1396042" y="578651"/>
                  <a:pt x="1357614" y="617079"/>
                </a:cubicBezTo>
                <a:cubicBezTo>
                  <a:pt x="1349169" y="625524"/>
                  <a:pt x="1332018" y="645611"/>
                  <a:pt x="1318345" y="650738"/>
                </a:cubicBezTo>
                <a:cubicBezTo>
                  <a:pt x="1309417" y="654086"/>
                  <a:pt x="1299646" y="654478"/>
                  <a:pt x="1290296" y="656348"/>
                </a:cubicBezTo>
                <a:cubicBezTo>
                  <a:pt x="1279076" y="663828"/>
                  <a:pt x="1266172" y="669252"/>
                  <a:pt x="1256637" y="678787"/>
                </a:cubicBezTo>
                <a:cubicBezTo>
                  <a:pt x="1251027" y="684397"/>
                  <a:pt x="1247436" y="693437"/>
                  <a:pt x="1239808" y="695617"/>
                </a:cubicBezTo>
                <a:cubicBezTo>
                  <a:pt x="1206998" y="704991"/>
                  <a:pt x="1138831" y="712446"/>
                  <a:pt x="1138831" y="712446"/>
                </a:cubicBezTo>
                <a:cubicBezTo>
                  <a:pt x="1102787" y="736477"/>
                  <a:pt x="1134936" y="718909"/>
                  <a:pt x="1060294" y="729276"/>
                </a:cubicBezTo>
                <a:cubicBezTo>
                  <a:pt x="1013401" y="735789"/>
                  <a:pt x="966340" y="741795"/>
                  <a:pt x="920048" y="751715"/>
                </a:cubicBezTo>
                <a:cubicBezTo>
                  <a:pt x="870750" y="762279"/>
                  <a:pt x="824175" y="773516"/>
                  <a:pt x="774193" y="779764"/>
                </a:cubicBezTo>
                <a:cubicBezTo>
                  <a:pt x="751850" y="782557"/>
                  <a:pt x="729314" y="783504"/>
                  <a:pt x="706875" y="785374"/>
                </a:cubicBezTo>
                <a:lnTo>
                  <a:pt x="667607" y="796594"/>
                </a:lnTo>
                <a:cubicBezTo>
                  <a:pt x="660169" y="798623"/>
                  <a:pt x="652386" y="799496"/>
                  <a:pt x="645167" y="802203"/>
                </a:cubicBezTo>
                <a:cubicBezTo>
                  <a:pt x="592071" y="822113"/>
                  <a:pt x="656159" y="806737"/>
                  <a:pt x="594679" y="819033"/>
                </a:cubicBezTo>
                <a:cubicBezTo>
                  <a:pt x="587199" y="822773"/>
                  <a:pt x="580353" y="828224"/>
                  <a:pt x="572240" y="830252"/>
                </a:cubicBezTo>
                <a:cubicBezTo>
                  <a:pt x="503734" y="847378"/>
                  <a:pt x="550992" y="823211"/>
                  <a:pt x="493702" y="847082"/>
                </a:cubicBezTo>
                <a:cubicBezTo>
                  <a:pt x="392226" y="889364"/>
                  <a:pt x="503689" y="844893"/>
                  <a:pt x="443214" y="875131"/>
                </a:cubicBezTo>
                <a:cubicBezTo>
                  <a:pt x="426742" y="883367"/>
                  <a:pt x="410434" y="892511"/>
                  <a:pt x="392726" y="897570"/>
                </a:cubicBezTo>
                <a:cubicBezTo>
                  <a:pt x="370852" y="903820"/>
                  <a:pt x="347755" y="904533"/>
                  <a:pt x="325408" y="908790"/>
                </a:cubicBezTo>
                <a:cubicBezTo>
                  <a:pt x="219753" y="928914"/>
                  <a:pt x="324396" y="912941"/>
                  <a:pt x="235651" y="925619"/>
                </a:cubicBezTo>
                <a:cubicBezTo>
                  <a:pt x="186678" y="950105"/>
                  <a:pt x="237490" y="926728"/>
                  <a:pt x="145894" y="953668"/>
                </a:cubicBezTo>
                <a:cubicBezTo>
                  <a:pt x="67473" y="976733"/>
                  <a:pt x="167033" y="955050"/>
                  <a:pt x="89795" y="970498"/>
                </a:cubicBezTo>
                <a:cubicBezTo>
                  <a:pt x="78576" y="977978"/>
                  <a:pt x="67924" y="986389"/>
                  <a:pt x="56137" y="992937"/>
                </a:cubicBezTo>
                <a:cubicBezTo>
                  <a:pt x="50968" y="995809"/>
                  <a:pt x="44476" y="995675"/>
                  <a:pt x="39307" y="998547"/>
                </a:cubicBezTo>
                <a:cubicBezTo>
                  <a:pt x="27520" y="1005095"/>
                  <a:pt x="5648" y="1020986"/>
                  <a:pt x="5648" y="1020986"/>
                </a:cubicBezTo>
                <a:cubicBezTo>
                  <a:pt x="185" y="1108391"/>
                  <a:pt x="-9168" y="1142739"/>
                  <a:pt x="22478" y="1234159"/>
                </a:cubicBezTo>
                <a:cubicBezTo>
                  <a:pt x="29329" y="1253950"/>
                  <a:pt x="84249" y="1269244"/>
                  <a:pt x="95405" y="1273428"/>
                </a:cubicBezTo>
                <a:cubicBezTo>
                  <a:pt x="107810" y="1285832"/>
                  <a:pt x="113446" y="1293668"/>
                  <a:pt x="129064" y="1301477"/>
                </a:cubicBezTo>
                <a:cubicBezTo>
                  <a:pt x="151343" y="1312617"/>
                  <a:pt x="142053" y="1299933"/>
                  <a:pt x="162723" y="1318306"/>
                </a:cubicBezTo>
                <a:cubicBezTo>
                  <a:pt x="242316" y="1389055"/>
                  <a:pt x="170088" y="1325028"/>
                  <a:pt x="207602" y="1368795"/>
                </a:cubicBezTo>
                <a:cubicBezTo>
                  <a:pt x="214486" y="1376826"/>
                  <a:pt x="222561" y="1383754"/>
                  <a:pt x="230041" y="1391234"/>
                </a:cubicBezTo>
                <a:cubicBezTo>
                  <a:pt x="249425" y="1449382"/>
                  <a:pt x="239706" y="1412863"/>
                  <a:pt x="224431" y="1542699"/>
                </a:cubicBezTo>
                <a:cubicBezTo>
                  <a:pt x="222203" y="1561638"/>
                  <a:pt x="216725" y="1580054"/>
                  <a:pt x="213211" y="1598797"/>
                </a:cubicBezTo>
                <a:cubicBezTo>
                  <a:pt x="211115" y="1609977"/>
                  <a:pt x="210870" y="1621561"/>
                  <a:pt x="207602" y="1632456"/>
                </a:cubicBezTo>
                <a:cubicBezTo>
                  <a:pt x="203552" y="1645957"/>
                  <a:pt x="184978" y="1672093"/>
                  <a:pt x="179553" y="1682944"/>
                </a:cubicBezTo>
                <a:cubicBezTo>
                  <a:pt x="176908" y="1688233"/>
                  <a:pt x="176272" y="1694339"/>
                  <a:pt x="173943" y="1699774"/>
                </a:cubicBezTo>
                <a:cubicBezTo>
                  <a:pt x="170649" y="1707460"/>
                  <a:pt x="166463" y="1714733"/>
                  <a:pt x="162723" y="1722213"/>
                </a:cubicBezTo>
                <a:cubicBezTo>
                  <a:pt x="160853" y="1735303"/>
                  <a:pt x="160086" y="1748598"/>
                  <a:pt x="157113" y="1761482"/>
                </a:cubicBezTo>
                <a:cubicBezTo>
                  <a:pt x="154454" y="1773006"/>
                  <a:pt x="149006" y="1783731"/>
                  <a:pt x="145894" y="1795141"/>
                </a:cubicBezTo>
                <a:cubicBezTo>
                  <a:pt x="143385" y="1804340"/>
                  <a:pt x="142154" y="1813840"/>
                  <a:pt x="140284" y="1823190"/>
                </a:cubicBezTo>
                <a:cubicBezTo>
                  <a:pt x="149634" y="1847499"/>
                  <a:pt x="155564" y="1873417"/>
                  <a:pt x="168333" y="1896117"/>
                </a:cubicBezTo>
                <a:cubicBezTo>
                  <a:pt x="178536" y="1914256"/>
                  <a:pt x="209347" y="1917311"/>
                  <a:pt x="224431" y="1924167"/>
                </a:cubicBezTo>
                <a:cubicBezTo>
                  <a:pt x="294079" y="1955825"/>
                  <a:pt x="199437" y="1929208"/>
                  <a:pt x="302968" y="1952216"/>
                </a:cubicBezTo>
                <a:cubicBezTo>
                  <a:pt x="345222" y="1983904"/>
                  <a:pt x="319403" y="1970870"/>
                  <a:pt x="403945" y="1974655"/>
                </a:cubicBezTo>
                <a:lnTo>
                  <a:pt x="701265" y="1985874"/>
                </a:lnTo>
                <a:lnTo>
                  <a:pt x="734924" y="1991484"/>
                </a:lnTo>
                <a:cubicBezTo>
                  <a:pt x="744305" y="1993190"/>
                  <a:pt x="753447" y="1997499"/>
                  <a:pt x="762973" y="1997094"/>
                </a:cubicBezTo>
                <a:cubicBezTo>
                  <a:pt x="841640" y="1993747"/>
                  <a:pt x="920048" y="1985875"/>
                  <a:pt x="998586" y="1980265"/>
                </a:cubicBezTo>
                <a:cubicBezTo>
                  <a:pt x="1029373" y="1887899"/>
                  <a:pt x="1005404" y="1970812"/>
                  <a:pt x="1021025" y="1884898"/>
                </a:cubicBezTo>
                <a:cubicBezTo>
                  <a:pt x="1022083" y="1879080"/>
                  <a:pt x="1025201" y="1873805"/>
                  <a:pt x="1026635" y="1868068"/>
                </a:cubicBezTo>
                <a:cubicBezTo>
                  <a:pt x="1030816" y="1851343"/>
                  <a:pt x="1034114" y="1834409"/>
                  <a:pt x="1037854" y="1817580"/>
                </a:cubicBezTo>
                <a:cubicBezTo>
                  <a:pt x="1048197" y="1683126"/>
                  <a:pt x="1037082" y="1806924"/>
                  <a:pt x="1054684" y="1666115"/>
                </a:cubicBezTo>
                <a:cubicBezTo>
                  <a:pt x="1062898" y="1600409"/>
                  <a:pt x="1049177" y="1626694"/>
                  <a:pt x="1071513" y="1593187"/>
                </a:cubicBezTo>
                <a:cubicBezTo>
                  <a:pt x="1077022" y="1538095"/>
                  <a:pt x="1076895" y="1527007"/>
                  <a:pt x="1088343" y="1469771"/>
                </a:cubicBezTo>
                <a:cubicBezTo>
                  <a:pt x="1089503" y="1463973"/>
                  <a:pt x="1092254" y="1458606"/>
                  <a:pt x="1093953" y="1452942"/>
                </a:cubicBezTo>
                <a:cubicBezTo>
                  <a:pt x="1107511" y="1407749"/>
                  <a:pt x="1091947" y="1418081"/>
                  <a:pt x="1122002" y="1408063"/>
                </a:cubicBezTo>
                <a:cubicBezTo>
                  <a:pt x="1123872" y="1402453"/>
                  <a:pt x="1124063" y="1395964"/>
                  <a:pt x="1127611" y="1391234"/>
                </a:cubicBezTo>
                <a:cubicBezTo>
                  <a:pt x="1144017" y="1369359"/>
                  <a:pt x="1153027" y="1364941"/>
                  <a:pt x="1172490" y="1351965"/>
                </a:cubicBezTo>
                <a:cubicBezTo>
                  <a:pt x="1196453" y="1316023"/>
                  <a:pt x="1167102" y="1354844"/>
                  <a:pt x="1211759" y="1318306"/>
                </a:cubicBezTo>
                <a:cubicBezTo>
                  <a:pt x="1224039" y="1308258"/>
                  <a:pt x="1230365" y="1289665"/>
                  <a:pt x="1245418" y="1284647"/>
                </a:cubicBezTo>
                <a:lnTo>
                  <a:pt x="1312735" y="1262208"/>
                </a:lnTo>
                <a:cubicBezTo>
                  <a:pt x="1325717" y="1258109"/>
                  <a:pt x="1338965" y="1254901"/>
                  <a:pt x="1352004" y="1250989"/>
                </a:cubicBezTo>
                <a:cubicBezTo>
                  <a:pt x="1357668" y="1249290"/>
                  <a:pt x="1363224" y="1247249"/>
                  <a:pt x="1368834" y="1245379"/>
                </a:cubicBezTo>
                <a:cubicBezTo>
                  <a:pt x="1379049" y="1238568"/>
                  <a:pt x="1405249" y="1220715"/>
                  <a:pt x="1413712" y="1217330"/>
                </a:cubicBezTo>
                <a:cubicBezTo>
                  <a:pt x="1422565" y="1213789"/>
                  <a:pt x="1432411" y="1213590"/>
                  <a:pt x="1441761" y="1211720"/>
                </a:cubicBezTo>
                <a:cubicBezTo>
                  <a:pt x="1506487" y="1179356"/>
                  <a:pt x="1400648" y="1230010"/>
                  <a:pt x="1514689" y="1189281"/>
                </a:cubicBezTo>
                <a:cubicBezTo>
                  <a:pt x="1524957" y="1185614"/>
                  <a:pt x="1532774" y="1176880"/>
                  <a:pt x="1542738" y="1172451"/>
                </a:cubicBezTo>
                <a:cubicBezTo>
                  <a:pt x="1549783" y="1169320"/>
                  <a:pt x="1557863" y="1169279"/>
                  <a:pt x="1565177" y="1166841"/>
                </a:cubicBezTo>
                <a:cubicBezTo>
                  <a:pt x="1574730" y="1163657"/>
                  <a:pt x="1583511" y="1158271"/>
                  <a:pt x="1593226" y="1155622"/>
                </a:cubicBezTo>
                <a:cubicBezTo>
                  <a:pt x="1604200" y="1152629"/>
                  <a:pt x="1615705" y="1152108"/>
                  <a:pt x="1626885" y="1150012"/>
                </a:cubicBezTo>
                <a:cubicBezTo>
                  <a:pt x="1645628" y="1146498"/>
                  <a:pt x="1664337" y="1142788"/>
                  <a:pt x="1682983" y="1138792"/>
                </a:cubicBezTo>
                <a:cubicBezTo>
                  <a:pt x="1690522" y="1137176"/>
                  <a:pt x="1697984" y="1135211"/>
                  <a:pt x="1705422" y="1133182"/>
                </a:cubicBezTo>
                <a:cubicBezTo>
                  <a:pt x="1718556" y="1129600"/>
                  <a:pt x="1731370" y="1124767"/>
                  <a:pt x="1744691" y="1121963"/>
                </a:cubicBezTo>
                <a:cubicBezTo>
                  <a:pt x="1766952" y="1117277"/>
                  <a:pt x="1789570" y="1114483"/>
                  <a:pt x="1812009" y="1110743"/>
                </a:cubicBezTo>
                <a:cubicBezTo>
                  <a:pt x="1817619" y="1108873"/>
                  <a:pt x="1823403" y="1107462"/>
                  <a:pt x="1828838" y="1105133"/>
                </a:cubicBezTo>
                <a:cubicBezTo>
                  <a:pt x="1836525" y="1101839"/>
                  <a:pt x="1843448" y="1096850"/>
                  <a:pt x="1851278" y="1093914"/>
                </a:cubicBezTo>
                <a:cubicBezTo>
                  <a:pt x="1858497" y="1091207"/>
                  <a:pt x="1866237" y="1090174"/>
                  <a:pt x="1873717" y="1088304"/>
                </a:cubicBezTo>
                <a:cubicBezTo>
                  <a:pt x="1959954" y="1016440"/>
                  <a:pt x="1857431" y="1097522"/>
                  <a:pt x="1941035" y="1043425"/>
                </a:cubicBezTo>
                <a:cubicBezTo>
                  <a:pt x="1962388" y="1029608"/>
                  <a:pt x="1982882" y="1014435"/>
                  <a:pt x="2002743" y="998547"/>
                </a:cubicBezTo>
                <a:cubicBezTo>
                  <a:pt x="2012093" y="991067"/>
                  <a:pt x="2020669" y="982502"/>
                  <a:pt x="2030792" y="976108"/>
                </a:cubicBezTo>
                <a:cubicBezTo>
                  <a:pt x="2056285" y="960007"/>
                  <a:pt x="2083235" y="946336"/>
                  <a:pt x="2109329" y="931229"/>
                </a:cubicBezTo>
                <a:cubicBezTo>
                  <a:pt x="2145285" y="910412"/>
                  <a:pt x="2125496" y="918361"/>
                  <a:pt x="2154208" y="908790"/>
                </a:cubicBezTo>
                <a:cubicBezTo>
                  <a:pt x="2164334" y="900111"/>
                  <a:pt x="2197312" y="877990"/>
                  <a:pt x="2204696" y="858301"/>
                </a:cubicBezTo>
                <a:cubicBezTo>
                  <a:pt x="2208044" y="849373"/>
                  <a:pt x="2206310" y="838909"/>
                  <a:pt x="2210306" y="830252"/>
                </a:cubicBezTo>
                <a:cubicBezTo>
                  <a:pt x="2217699" y="814235"/>
                  <a:pt x="2229466" y="800612"/>
                  <a:pt x="2238355" y="785374"/>
                </a:cubicBezTo>
                <a:cubicBezTo>
                  <a:pt x="2244511" y="774821"/>
                  <a:pt x="2251450" y="755449"/>
                  <a:pt x="2260794" y="746105"/>
                </a:cubicBezTo>
                <a:cubicBezTo>
                  <a:pt x="2267405" y="739494"/>
                  <a:pt x="2275754" y="734886"/>
                  <a:pt x="2283234" y="729276"/>
                </a:cubicBezTo>
                <a:cubicBezTo>
                  <a:pt x="2318860" y="646146"/>
                  <a:pt x="2277569" y="732162"/>
                  <a:pt x="2328112" y="656348"/>
                </a:cubicBezTo>
                <a:cubicBezTo>
                  <a:pt x="2331392" y="651428"/>
                  <a:pt x="2331526" y="645009"/>
                  <a:pt x="2333722" y="639519"/>
                </a:cubicBezTo>
                <a:cubicBezTo>
                  <a:pt x="2342750" y="616948"/>
                  <a:pt x="2353367" y="595011"/>
                  <a:pt x="2361771" y="572201"/>
                </a:cubicBezTo>
                <a:cubicBezTo>
                  <a:pt x="2366477" y="559427"/>
                  <a:pt x="2369526" y="546097"/>
                  <a:pt x="2372991" y="532932"/>
                </a:cubicBezTo>
                <a:cubicBezTo>
                  <a:pt x="2378877" y="510564"/>
                  <a:pt x="2380709" y="486874"/>
                  <a:pt x="2389820" y="465614"/>
                </a:cubicBezTo>
                <a:lnTo>
                  <a:pt x="2406649" y="426346"/>
                </a:lnTo>
                <a:cubicBezTo>
                  <a:pt x="2417493" y="361282"/>
                  <a:pt x="2405548" y="425140"/>
                  <a:pt x="2423479" y="353418"/>
                </a:cubicBezTo>
                <a:cubicBezTo>
                  <a:pt x="2428628" y="332822"/>
                  <a:pt x="2430940" y="304836"/>
                  <a:pt x="2440308" y="286100"/>
                </a:cubicBezTo>
                <a:cubicBezTo>
                  <a:pt x="2443856" y="279004"/>
                  <a:pt x="2452446" y="275669"/>
                  <a:pt x="2457138" y="269271"/>
                </a:cubicBezTo>
                <a:cubicBezTo>
                  <a:pt x="2473086" y="247523"/>
                  <a:pt x="2487057" y="224392"/>
                  <a:pt x="2502016" y="201953"/>
                </a:cubicBezTo>
                <a:cubicBezTo>
                  <a:pt x="2505262" y="188968"/>
                  <a:pt x="2515512" y="146913"/>
                  <a:pt x="2518846" y="140245"/>
                </a:cubicBezTo>
                <a:cubicBezTo>
                  <a:pt x="2522394" y="133149"/>
                  <a:pt x="2530065" y="129026"/>
                  <a:pt x="2535675" y="123416"/>
                </a:cubicBezTo>
                <a:cubicBezTo>
                  <a:pt x="2538523" y="112025"/>
                  <a:pt x="2542065" y="95417"/>
                  <a:pt x="2546895" y="84147"/>
                </a:cubicBezTo>
                <a:cubicBezTo>
                  <a:pt x="2550189" y="76461"/>
                  <a:pt x="2570269" y="65448"/>
                  <a:pt x="2574944" y="6170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F33BA5-D277-474C-8742-F49DFC2C9C97}"/>
              </a:ext>
            </a:extLst>
          </p:cNvPr>
          <p:cNvCxnSpPr>
            <a:cxnSpLocks/>
          </p:cNvCxnSpPr>
          <p:nvPr/>
        </p:nvCxnSpPr>
        <p:spPr>
          <a:xfrm flipH="1" flipV="1">
            <a:off x="6948264" y="5289594"/>
            <a:ext cx="430548" cy="37165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06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5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C6E3-1F87-4520-9926-29E42A1D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0648"/>
            <a:ext cx="8305800" cy="854968"/>
          </a:xfrm>
        </p:spPr>
        <p:txBody>
          <a:bodyPr/>
          <a:lstStyle/>
          <a:p>
            <a:pPr algn="ctr"/>
            <a:r>
              <a:rPr lang="en-SG" dirty="0">
                <a:latin typeface="+mn-lt"/>
              </a:rPr>
              <a:t>The Min dialects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F7C95-432F-4E3D-95EF-9C4E20DB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16639"/>
            <a:ext cx="8640960" cy="4539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3E367-A1FD-404C-81C2-9451E3F8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5878027"/>
            <a:ext cx="4354739" cy="5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2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AF84-E1BA-47E2-8561-9FC5402B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04" y="101343"/>
            <a:ext cx="8305800" cy="1143000"/>
          </a:xfrm>
        </p:spPr>
        <p:txBody>
          <a:bodyPr/>
          <a:lstStyle/>
          <a:p>
            <a:pPr algn="ctr"/>
            <a:r>
              <a:rPr lang="en-SG" dirty="0">
                <a:latin typeface="+mn-lt"/>
              </a:rPr>
              <a:t>The Min dialects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0A5FE-4F37-4346-ABDC-3147DE7E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44343"/>
            <a:ext cx="8712968" cy="2920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DCCA4-0E99-4898-86C1-0E19811D3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67" y="4187169"/>
            <a:ext cx="4352921" cy="5852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3E2D08-033D-4B27-BA95-72E5EE3D16DE}"/>
              </a:ext>
            </a:extLst>
          </p:cNvPr>
          <p:cNvSpPr/>
          <p:nvPr/>
        </p:nvSpPr>
        <p:spPr>
          <a:xfrm>
            <a:off x="179512" y="1222340"/>
            <a:ext cx="8784976" cy="888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85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FF28-0F67-4819-97AB-A674107E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0"/>
            <a:ext cx="8305800" cy="908720"/>
          </a:xfrm>
        </p:spPr>
        <p:txBody>
          <a:bodyPr>
            <a:noAutofit/>
          </a:bodyPr>
          <a:lstStyle/>
          <a:p>
            <a:pPr algn="ctr"/>
            <a:r>
              <a:rPr lang="en-SG" sz="4400" b="1" dirty="0">
                <a:latin typeface="+mn-lt"/>
              </a:rPr>
              <a:t>Sub-dialects of t</a:t>
            </a:r>
            <a:r>
              <a:rPr lang="en-US" altLang="zh-CN" sz="4400" b="1" dirty="0">
                <a:latin typeface="+mn-lt"/>
              </a:rPr>
              <a:t>he Min dialects</a:t>
            </a:r>
            <a:endParaRPr lang="en-SG" sz="44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65860-74CE-4608-BE38-74235681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56" y="932285"/>
            <a:ext cx="7052592" cy="5866961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F0C237-51E6-47FD-88B3-58FA4EF29425}"/>
              </a:ext>
            </a:extLst>
          </p:cNvPr>
          <p:cNvSpPr/>
          <p:nvPr/>
        </p:nvSpPr>
        <p:spPr>
          <a:xfrm>
            <a:off x="5004048" y="926882"/>
            <a:ext cx="2328660" cy="2670272"/>
          </a:xfrm>
          <a:custGeom>
            <a:avLst/>
            <a:gdLst>
              <a:gd name="connsiteX0" fmla="*/ 2316854 w 2328660"/>
              <a:gd name="connsiteY0" fmla="*/ 695617 h 2670272"/>
              <a:gd name="connsiteX1" fmla="*/ 2316854 w 2328660"/>
              <a:gd name="connsiteY1" fmla="*/ 695617 h 2670272"/>
              <a:gd name="connsiteX2" fmla="*/ 2283195 w 2328660"/>
              <a:gd name="connsiteY2" fmla="*/ 650738 h 2670272"/>
              <a:gd name="connsiteX3" fmla="*/ 2277585 w 2328660"/>
              <a:gd name="connsiteY3" fmla="*/ 633909 h 2670272"/>
              <a:gd name="connsiteX4" fmla="*/ 2266365 w 2328660"/>
              <a:gd name="connsiteY4" fmla="*/ 617079 h 2670272"/>
              <a:gd name="connsiteX5" fmla="*/ 2260755 w 2328660"/>
              <a:gd name="connsiteY5" fmla="*/ 600250 h 2670272"/>
              <a:gd name="connsiteX6" fmla="*/ 2227097 w 2328660"/>
              <a:gd name="connsiteY6" fmla="*/ 566591 h 2670272"/>
              <a:gd name="connsiteX7" fmla="*/ 2210267 w 2328660"/>
              <a:gd name="connsiteY7" fmla="*/ 549762 h 2670272"/>
              <a:gd name="connsiteX8" fmla="*/ 2176608 w 2328660"/>
              <a:gd name="connsiteY8" fmla="*/ 516103 h 2670272"/>
              <a:gd name="connsiteX9" fmla="*/ 2047582 w 2328660"/>
              <a:gd name="connsiteY9" fmla="*/ 527322 h 2670272"/>
              <a:gd name="connsiteX10" fmla="*/ 1997094 w 2328660"/>
              <a:gd name="connsiteY10" fmla="*/ 532932 h 2670272"/>
              <a:gd name="connsiteX11" fmla="*/ 1974655 w 2328660"/>
              <a:gd name="connsiteY11" fmla="*/ 521712 h 2670272"/>
              <a:gd name="connsiteX12" fmla="*/ 1963435 w 2328660"/>
              <a:gd name="connsiteY12" fmla="*/ 504883 h 2670272"/>
              <a:gd name="connsiteX13" fmla="*/ 1940996 w 2328660"/>
              <a:gd name="connsiteY13" fmla="*/ 493663 h 2670272"/>
              <a:gd name="connsiteX14" fmla="*/ 1924166 w 2328660"/>
              <a:gd name="connsiteY14" fmla="*/ 482444 h 2670272"/>
              <a:gd name="connsiteX15" fmla="*/ 1907337 w 2328660"/>
              <a:gd name="connsiteY15" fmla="*/ 448785 h 2670272"/>
              <a:gd name="connsiteX16" fmla="*/ 1896117 w 2328660"/>
              <a:gd name="connsiteY16" fmla="*/ 420736 h 2670272"/>
              <a:gd name="connsiteX17" fmla="*/ 1694164 w 2328660"/>
              <a:gd name="connsiteY17" fmla="*/ 415126 h 2670272"/>
              <a:gd name="connsiteX18" fmla="*/ 1643676 w 2328660"/>
              <a:gd name="connsiteY18" fmla="*/ 398297 h 2670272"/>
              <a:gd name="connsiteX19" fmla="*/ 1576358 w 2328660"/>
              <a:gd name="connsiteY19" fmla="*/ 370247 h 2670272"/>
              <a:gd name="connsiteX20" fmla="*/ 1525870 w 2328660"/>
              <a:gd name="connsiteY20" fmla="*/ 353418 h 2670272"/>
              <a:gd name="connsiteX21" fmla="*/ 1531479 w 2328660"/>
              <a:gd name="connsiteY21" fmla="*/ 112196 h 2670272"/>
              <a:gd name="connsiteX22" fmla="*/ 1525870 w 2328660"/>
              <a:gd name="connsiteY22" fmla="*/ 84147 h 2670272"/>
              <a:gd name="connsiteX23" fmla="*/ 1520260 w 2328660"/>
              <a:gd name="connsiteY23" fmla="*/ 67317 h 2670272"/>
              <a:gd name="connsiteX24" fmla="*/ 1503430 w 2328660"/>
              <a:gd name="connsiteY24" fmla="*/ 61708 h 2670272"/>
              <a:gd name="connsiteX25" fmla="*/ 1452942 w 2328660"/>
              <a:gd name="connsiteY25" fmla="*/ 33658 h 2670272"/>
              <a:gd name="connsiteX26" fmla="*/ 1419283 w 2328660"/>
              <a:gd name="connsiteY26" fmla="*/ 0 h 2670272"/>
              <a:gd name="connsiteX27" fmla="*/ 1228549 w 2328660"/>
              <a:gd name="connsiteY27" fmla="*/ 5609 h 2670272"/>
              <a:gd name="connsiteX28" fmla="*/ 1222939 w 2328660"/>
              <a:gd name="connsiteY28" fmla="*/ 22439 h 2670272"/>
              <a:gd name="connsiteX29" fmla="*/ 1211720 w 2328660"/>
              <a:gd name="connsiteY29" fmla="*/ 89757 h 2670272"/>
              <a:gd name="connsiteX30" fmla="*/ 1206110 w 2328660"/>
              <a:gd name="connsiteY30" fmla="*/ 129025 h 2670272"/>
              <a:gd name="connsiteX31" fmla="*/ 1178061 w 2328660"/>
              <a:gd name="connsiteY31" fmla="*/ 162684 h 2670272"/>
              <a:gd name="connsiteX32" fmla="*/ 1155622 w 2328660"/>
              <a:gd name="connsiteY32" fmla="*/ 179514 h 2670272"/>
              <a:gd name="connsiteX33" fmla="*/ 1121963 w 2328660"/>
              <a:gd name="connsiteY33" fmla="*/ 224392 h 2670272"/>
              <a:gd name="connsiteX34" fmla="*/ 1105133 w 2328660"/>
              <a:gd name="connsiteY34" fmla="*/ 241222 h 2670272"/>
              <a:gd name="connsiteX35" fmla="*/ 1088304 w 2328660"/>
              <a:gd name="connsiteY35" fmla="*/ 269271 h 2670272"/>
              <a:gd name="connsiteX36" fmla="*/ 1082694 w 2328660"/>
              <a:gd name="connsiteY36" fmla="*/ 286100 h 2670272"/>
              <a:gd name="connsiteX37" fmla="*/ 1065865 w 2328660"/>
              <a:gd name="connsiteY37" fmla="*/ 302930 h 2670272"/>
              <a:gd name="connsiteX38" fmla="*/ 1020986 w 2328660"/>
              <a:gd name="connsiteY38" fmla="*/ 347808 h 2670272"/>
              <a:gd name="connsiteX39" fmla="*/ 1009766 w 2328660"/>
              <a:gd name="connsiteY39" fmla="*/ 364638 h 2670272"/>
              <a:gd name="connsiteX40" fmla="*/ 987327 w 2328660"/>
              <a:gd name="connsiteY40" fmla="*/ 381467 h 2670272"/>
              <a:gd name="connsiteX41" fmla="*/ 981717 w 2328660"/>
              <a:gd name="connsiteY41" fmla="*/ 409516 h 2670272"/>
              <a:gd name="connsiteX42" fmla="*/ 970498 w 2328660"/>
              <a:gd name="connsiteY42" fmla="*/ 426346 h 2670272"/>
              <a:gd name="connsiteX43" fmla="*/ 948058 w 2328660"/>
              <a:gd name="connsiteY43" fmla="*/ 465614 h 2670272"/>
              <a:gd name="connsiteX44" fmla="*/ 936839 w 2328660"/>
              <a:gd name="connsiteY44" fmla="*/ 482444 h 2670272"/>
              <a:gd name="connsiteX45" fmla="*/ 903180 w 2328660"/>
              <a:gd name="connsiteY45" fmla="*/ 493663 h 2670272"/>
              <a:gd name="connsiteX46" fmla="*/ 880741 w 2328660"/>
              <a:gd name="connsiteY46" fmla="*/ 516103 h 2670272"/>
              <a:gd name="connsiteX47" fmla="*/ 841472 w 2328660"/>
              <a:gd name="connsiteY47" fmla="*/ 532932 h 2670272"/>
              <a:gd name="connsiteX48" fmla="*/ 807813 w 2328660"/>
              <a:gd name="connsiteY48" fmla="*/ 577811 h 2670272"/>
              <a:gd name="connsiteX49" fmla="*/ 785374 w 2328660"/>
              <a:gd name="connsiteY49" fmla="*/ 583420 h 2670272"/>
              <a:gd name="connsiteX50" fmla="*/ 729276 w 2328660"/>
              <a:gd name="connsiteY50" fmla="*/ 600250 h 2670272"/>
              <a:gd name="connsiteX51" fmla="*/ 712446 w 2328660"/>
              <a:gd name="connsiteY51" fmla="*/ 611470 h 2670272"/>
              <a:gd name="connsiteX52" fmla="*/ 628299 w 2328660"/>
              <a:gd name="connsiteY52" fmla="*/ 628299 h 2670272"/>
              <a:gd name="connsiteX53" fmla="*/ 611470 w 2328660"/>
              <a:gd name="connsiteY53" fmla="*/ 645128 h 2670272"/>
              <a:gd name="connsiteX54" fmla="*/ 577811 w 2328660"/>
              <a:gd name="connsiteY54" fmla="*/ 667568 h 2670272"/>
              <a:gd name="connsiteX55" fmla="*/ 572201 w 2328660"/>
              <a:gd name="connsiteY55" fmla="*/ 684397 h 2670272"/>
              <a:gd name="connsiteX56" fmla="*/ 544152 w 2328660"/>
              <a:gd name="connsiteY56" fmla="*/ 718056 h 2670272"/>
              <a:gd name="connsiteX57" fmla="*/ 538542 w 2328660"/>
              <a:gd name="connsiteY57" fmla="*/ 734885 h 2670272"/>
              <a:gd name="connsiteX58" fmla="*/ 521712 w 2328660"/>
              <a:gd name="connsiteY58" fmla="*/ 740495 h 2670272"/>
              <a:gd name="connsiteX59" fmla="*/ 488054 w 2328660"/>
              <a:gd name="connsiteY59" fmla="*/ 774154 h 2670272"/>
              <a:gd name="connsiteX60" fmla="*/ 460004 w 2328660"/>
              <a:gd name="connsiteY60" fmla="*/ 807813 h 2670272"/>
              <a:gd name="connsiteX61" fmla="*/ 443175 w 2328660"/>
              <a:gd name="connsiteY61" fmla="*/ 813423 h 2670272"/>
              <a:gd name="connsiteX62" fmla="*/ 426346 w 2328660"/>
              <a:gd name="connsiteY62" fmla="*/ 830252 h 2670272"/>
              <a:gd name="connsiteX63" fmla="*/ 409516 w 2328660"/>
              <a:gd name="connsiteY63" fmla="*/ 891960 h 2670272"/>
              <a:gd name="connsiteX64" fmla="*/ 398297 w 2328660"/>
              <a:gd name="connsiteY64" fmla="*/ 925619 h 2670272"/>
              <a:gd name="connsiteX65" fmla="*/ 415126 w 2328660"/>
              <a:gd name="connsiteY65" fmla="*/ 1026596 h 2670272"/>
              <a:gd name="connsiteX66" fmla="*/ 403906 w 2328660"/>
              <a:gd name="connsiteY66" fmla="*/ 1161231 h 2670272"/>
              <a:gd name="connsiteX67" fmla="*/ 381467 w 2328660"/>
              <a:gd name="connsiteY67" fmla="*/ 1200500 h 2670272"/>
              <a:gd name="connsiteX68" fmla="*/ 375857 w 2328660"/>
              <a:gd name="connsiteY68" fmla="*/ 1217330 h 2670272"/>
              <a:gd name="connsiteX69" fmla="*/ 359028 w 2328660"/>
              <a:gd name="connsiteY69" fmla="*/ 1245379 h 2670272"/>
              <a:gd name="connsiteX70" fmla="*/ 330979 w 2328660"/>
              <a:gd name="connsiteY70" fmla="*/ 1284647 h 2670272"/>
              <a:gd name="connsiteX71" fmla="*/ 325369 w 2328660"/>
              <a:gd name="connsiteY71" fmla="*/ 1318306 h 2670272"/>
              <a:gd name="connsiteX72" fmla="*/ 308539 w 2328660"/>
              <a:gd name="connsiteY72" fmla="*/ 1340746 h 2670272"/>
              <a:gd name="connsiteX73" fmla="*/ 291710 w 2328660"/>
              <a:gd name="connsiteY73" fmla="*/ 1368795 h 2670272"/>
              <a:gd name="connsiteX74" fmla="*/ 263661 w 2328660"/>
              <a:gd name="connsiteY74" fmla="*/ 1413673 h 2670272"/>
              <a:gd name="connsiteX75" fmla="*/ 235612 w 2328660"/>
              <a:gd name="connsiteY75" fmla="*/ 1447332 h 2670272"/>
              <a:gd name="connsiteX76" fmla="*/ 230002 w 2328660"/>
              <a:gd name="connsiteY76" fmla="*/ 1469771 h 2670272"/>
              <a:gd name="connsiteX77" fmla="*/ 218782 w 2328660"/>
              <a:gd name="connsiteY77" fmla="*/ 1503430 h 2670272"/>
              <a:gd name="connsiteX78" fmla="*/ 179514 w 2328660"/>
              <a:gd name="connsiteY78" fmla="*/ 1542699 h 2670272"/>
              <a:gd name="connsiteX79" fmla="*/ 151465 w 2328660"/>
              <a:gd name="connsiteY79" fmla="*/ 1576358 h 2670272"/>
              <a:gd name="connsiteX80" fmla="*/ 134635 w 2328660"/>
              <a:gd name="connsiteY80" fmla="*/ 1621236 h 2670272"/>
              <a:gd name="connsiteX81" fmla="*/ 129025 w 2328660"/>
              <a:gd name="connsiteY81" fmla="*/ 1638066 h 2670272"/>
              <a:gd name="connsiteX82" fmla="*/ 117806 w 2328660"/>
              <a:gd name="connsiteY82" fmla="*/ 1660505 h 2670272"/>
              <a:gd name="connsiteX83" fmla="*/ 89757 w 2328660"/>
              <a:gd name="connsiteY83" fmla="*/ 1755872 h 2670272"/>
              <a:gd name="connsiteX84" fmla="*/ 72927 w 2328660"/>
              <a:gd name="connsiteY84" fmla="*/ 1823190 h 2670272"/>
              <a:gd name="connsiteX85" fmla="*/ 61708 w 2328660"/>
              <a:gd name="connsiteY85" fmla="*/ 1840019 h 2670272"/>
              <a:gd name="connsiteX86" fmla="*/ 39268 w 2328660"/>
              <a:gd name="connsiteY86" fmla="*/ 1856849 h 2670272"/>
              <a:gd name="connsiteX87" fmla="*/ 22439 w 2328660"/>
              <a:gd name="connsiteY87" fmla="*/ 1884898 h 2670272"/>
              <a:gd name="connsiteX88" fmla="*/ 16829 w 2328660"/>
              <a:gd name="connsiteY88" fmla="*/ 1901727 h 2670272"/>
              <a:gd name="connsiteX89" fmla="*/ 0 w 2328660"/>
              <a:gd name="connsiteY89" fmla="*/ 1918557 h 2670272"/>
              <a:gd name="connsiteX90" fmla="*/ 11219 w 2328660"/>
              <a:gd name="connsiteY90" fmla="*/ 1952216 h 2670272"/>
              <a:gd name="connsiteX91" fmla="*/ 84147 w 2328660"/>
              <a:gd name="connsiteY91" fmla="*/ 1957825 h 2670272"/>
              <a:gd name="connsiteX92" fmla="*/ 145855 w 2328660"/>
              <a:gd name="connsiteY92" fmla="*/ 1969045 h 2670272"/>
              <a:gd name="connsiteX93" fmla="*/ 196343 w 2328660"/>
              <a:gd name="connsiteY93" fmla="*/ 1974655 h 2670272"/>
              <a:gd name="connsiteX94" fmla="*/ 213173 w 2328660"/>
              <a:gd name="connsiteY94" fmla="*/ 1991484 h 2670272"/>
              <a:gd name="connsiteX95" fmla="*/ 269271 w 2328660"/>
              <a:gd name="connsiteY95" fmla="*/ 2008314 h 2670272"/>
              <a:gd name="connsiteX96" fmla="*/ 297320 w 2328660"/>
              <a:gd name="connsiteY96" fmla="*/ 2041973 h 2670272"/>
              <a:gd name="connsiteX97" fmla="*/ 302930 w 2328660"/>
              <a:gd name="connsiteY97" fmla="*/ 2064412 h 2670272"/>
              <a:gd name="connsiteX98" fmla="*/ 342198 w 2328660"/>
              <a:gd name="connsiteY98" fmla="*/ 2109290 h 2670272"/>
              <a:gd name="connsiteX99" fmla="*/ 359028 w 2328660"/>
              <a:gd name="connsiteY99" fmla="*/ 2131730 h 2670272"/>
              <a:gd name="connsiteX100" fmla="*/ 381467 w 2328660"/>
              <a:gd name="connsiteY100" fmla="*/ 2165389 h 2670272"/>
              <a:gd name="connsiteX101" fmla="*/ 392687 w 2328660"/>
              <a:gd name="connsiteY101" fmla="*/ 2193438 h 2670272"/>
              <a:gd name="connsiteX102" fmla="*/ 409516 w 2328660"/>
              <a:gd name="connsiteY102" fmla="*/ 2266365 h 2670272"/>
              <a:gd name="connsiteX103" fmla="*/ 426346 w 2328660"/>
              <a:gd name="connsiteY103" fmla="*/ 2322463 h 2670272"/>
              <a:gd name="connsiteX104" fmla="*/ 443175 w 2328660"/>
              <a:gd name="connsiteY104" fmla="*/ 2485148 h 2670272"/>
              <a:gd name="connsiteX105" fmla="*/ 460004 w 2328660"/>
              <a:gd name="connsiteY105" fmla="*/ 2586125 h 2670272"/>
              <a:gd name="connsiteX106" fmla="*/ 482444 w 2328660"/>
              <a:gd name="connsiteY106" fmla="*/ 2602954 h 2670272"/>
              <a:gd name="connsiteX107" fmla="*/ 510493 w 2328660"/>
              <a:gd name="connsiteY107" fmla="*/ 2619784 h 2670272"/>
              <a:gd name="connsiteX108" fmla="*/ 572201 w 2328660"/>
              <a:gd name="connsiteY108" fmla="*/ 2636613 h 2670272"/>
              <a:gd name="connsiteX109" fmla="*/ 661958 w 2328660"/>
              <a:gd name="connsiteY109" fmla="*/ 2659052 h 2670272"/>
              <a:gd name="connsiteX110" fmla="*/ 723666 w 2328660"/>
              <a:gd name="connsiteY110" fmla="*/ 2670272 h 2670272"/>
              <a:gd name="connsiteX111" fmla="*/ 757325 w 2328660"/>
              <a:gd name="connsiteY111" fmla="*/ 2659052 h 2670272"/>
              <a:gd name="connsiteX112" fmla="*/ 779764 w 2328660"/>
              <a:gd name="connsiteY112" fmla="*/ 2625393 h 2670272"/>
              <a:gd name="connsiteX113" fmla="*/ 835862 w 2328660"/>
              <a:gd name="connsiteY113" fmla="*/ 2574905 h 2670272"/>
              <a:gd name="connsiteX114" fmla="*/ 852692 w 2328660"/>
              <a:gd name="connsiteY114" fmla="*/ 2563685 h 2670272"/>
              <a:gd name="connsiteX115" fmla="*/ 869521 w 2328660"/>
              <a:gd name="connsiteY115" fmla="*/ 2558076 h 2670272"/>
              <a:gd name="connsiteX116" fmla="*/ 914400 w 2328660"/>
              <a:gd name="connsiteY116" fmla="*/ 2507587 h 2670272"/>
              <a:gd name="connsiteX117" fmla="*/ 931229 w 2328660"/>
              <a:gd name="connsiteY117" fmla="*/ 2496368 h 2670272"/>
              <a:gd name="connsiteX118" fmla="*/ 964888 w 2328660"/>
              <a:gd name="connsiteY118" fmla="*/ 2462709 h 2670272"/>
              <a:gd name="connsiteX119" fmla="*/ 992937 w 2328660"/>
              <a:gd name="connsiteY119" fmla="*/ 2434660 h 2670272"/>
              <a:gd name="connsiteX120" fmla="*/ 1015376 w 2328660"/>
              <a:gd name="connsiteY120" fmla="*/ 2417830 h 2670272"/>
              <a:gd name="connsiteX121" fmla="*/ 1060255 w 2328660"/>
              <a:gd name="connsiteY121" fmla="*/ 2378562 h 2670272"/>
              <a:gd name="connsiteX122" fmla="*/ 1105133 w 2328660"/>
              <a:gd name="connsiteY122" fmla="*/ 2328073 h 2670272"/>
              <a:gd name="connsiteX123" fmla="*/ 1121963 w 2328660"/>
              <a:gd name="connsiteY123" fmla="*/ 2311244 h 2670272"/>
              <a:gd name="connsiteX124" fmla="*/ 1138792 w 2328660"/>
              <a:gd name="connsiteY124" fmla="*/ 2300024 h 2670272"/>
              <a:gd name="connsiteX125" fmla="*/ 1189281 w 2328660"/>
              <a:gd name="connsiteY125" fmla="*/ 2243926 h 2670272"/>
              <a:gd name="connsiteX126" fmla="*/ 1206110 w 2328660"/>
              <a:gd name="connsiteY126" fmla="*/ 2238316 h 2670272"/>
              <a:gd name="connsiteX127" fmla="*/ 1222939 w 2328660"/>
              <a:gd name="connsiteY127" fmla="*/ 2199047 h 2670272"/>
              <a:gd name="connsiteX128" fmla="*/ 1239769 w 2328660"/>
              <a:gd name="connsiteY128" fmla="*/ 2187828 h 2670272"/>
              <a:gd name="connsiteX129" fmla="*/ 1256598 w 2328660"/>
              <a:gd name="connsiteY129" fmla="*/ 2165389 h 2670272"/>
              <a:gd name="connsiteX130" fmla="*/ 1290257 w 2328660"/>
              <a:gd name="connsiteY130" fmla="*/ 2137339 h 2670272"/>
              <a:gd name="connsiteX131" fmla="*/ 1340746 w 2328660"/>
              <a:gd name="connsiteY131" fmla="*/ 2092461 h 2670272"/>
              <a:gd name="connsiteX132" fmla="*/ 1374404 w 2328660"/>
              <a:gd name="connsiteY132" fmla="*/ 2075631 h 2670272"/>
              <a:gd name="connsiteX133" fmla="*/ 1447332 w 2328660"/>
              <a:gd name="connsiteY133" fmla="*/ 2047582 h 2670272"/>
              <a:gd name="connsiteX134" fmla="*/ 1492211 w 2328660"/>
              <a:gd name="connsiteY134" fmla="*/ 2019533 h 2670272"/>
              <a:gd name="connsiteX135" fmla="*/ 1520260 w 2328660"/>
              <a:gd name="connsiteY135" fmla="*/ 2013924 h 2670272"/>
              <a:gd name="connsiteX136" fmla="*/ 1570748 w 2328660"/>
              <a:gd name="connsiteY136" fmla="*/ 1980265 h 2670272"/>
              <a:gd name="connsiteX137" fmla="*/ 1587578 w 2328660"/>
              <a:gd name="connsiteY137" fmla="*/ 1963435 h 2670272"/>
              <a:gd name="connsiteX138" fmla="*/ 1610017 w 2328660"/>
              <a:gd name="connsiteY138" fmla="*/ 1957825 h 2670272"/>
              <a:gd name="connsiteX139" fmla="*/ 1638066 w 2328660"/>
              <a:gd name="connsiteY139" fmla="*/ 1929776 h 2670272"/>
              <a:gd name="connsiteX140" fmla="*/ 1660505 w 2328660"/>
              <a:gd name="connsiteY140" fmla="*/ 1912947 h 2670272"/>
              <a:gd name="connsiteX141" fmla="*/ 1677335 w 2328660"/>
              <a:gd name="connsiteY141" fmla="*/ 1890508 h 2670272"/>
              <a:gd name="connsiteX142" fmla="*/ 1710993 w 2328660"/>
              <a:gd name="connsiteY142" fmla="*/ 1868068 h 2670272"/>
              <a:gd name="connsiteX143" fmla="*/ 1727823 w 2328660"/>
              <a:gd name="connsiteY143" fmla="*/ 1851239 h 2670272"/>
              <a:gd name="connsiteX144" fmla="*/ 1739043 w 2328660"/>
              <a:gd name="connsiteY144" fmla="*/ 1828800 h 2670272"/>
              <a:gd name="connsiteX145" fmla="*/ 1767092 w 2328660"/>
              <a:gd name="connsiteY145" fmla="*/ 1789531 h 2670272"/>
              <a:gd name="connsiteX146" fmla="*/ 1800751 w 2328660"/>
              <a:gd name="connsiteY146" fmla="*/ 1755872 h 2670272"/>
              <a:gd name="connsiteX147" fmla="*/ 1817580 w 2328660"/>
              <a:gd name="connsiteY147" fmla="*/ 1733433 h 2670272"/>
              <a:gd name="connsiteX148" fmla="*/ 1840019 w 2328660"/>
              <a:gd name="connsiteY148" fmla="*/ 1694164 h 2670272"/>
              <a:gd name="connsiteX149" fmla="*/ 1868068 w 2328660"/>
              <a:gd name="connsiteY149" fmla="*/ 1671725 h 2670272"/>
              <a:gd name="connsiteX150" fmla="*/ 1901727 w 2328660"/>
              <a:gd name="connsiteY150" fmla="*/ 1638066 h 2670272"/>
              <a:gd name="connsiteX151" fmla="*/ 1946606 w 2328660"/>
              <a:gd name="connsiteY151" fmla="*/ 1581968 h 2670272"/>
              <a:gd name="connsiteX152" fmla="*/ 1957825 w 2328660"/>
              <a:gd name="connsiteY152" fmla="*/ 1565138 h 2670272"/>
              <a:gd name="connsiteX153" fmla="*/ 1980265 w 2328660"/>
              <a:gd name="connsiteY153" fmla="*/ 1542699 h 2670272"/>
              <a:gd name="connsiteX154" fmla="*/ 2025143 w 2328660"/>
              <a:gd name="connsiteY154" fmla="*/ 1486601 h 2670272"/>
              <a:gd name="connsiteX155" fmla="*/ 2047582 w 2328660"/>
              <a:gd name="connsiteY155" fmla="*/ 1436112 h 2670272"/>
              <a:gd name="connsiteX156" fmla="*/ 2053192 w 2328660"/>
              <a:gd name="connsiteY156" fmla="*/ 1419283 h 2670272"/>
              <a:gd name="connsiteX157" fmla="*/ 2098071 w 2328660"/>
              <a:gd name="connsiteY157" fmla="*/ 1374404 h 2670272"/>
              <a:gd name="connsiteX158" fmla="*/ 2114900 w 2328660"/>
              <a:gd name="connsiteY158" fmla="*/ 1340746 h 2670272"/>
              <a:gd name="connsiteX159" fmla="*/ 2120510 w 2328660"/>
              <a:gd name="connsiteY159" fmla="*/ 1318306 h 2670272"/>
              <a:gd name="connsiteX160" fmla="*/ 2137339 w 2328660"/>
              <a:gd name="connsiteY160" fmla="*/ 1301477 h 2670272"/>
              <a:gd name="connsiteX161" fmla="*/ 2148559 w 2328660"/>
              <a:gd name="connsiteY161" fmla="*/ 1284647 h 2670272"/>
              <a:gd name="connsiteX162" fmla="*/ 2154169 w 2328660"/>
              <a:gd name="connsiteY162" fmla="*/ 1256598 h 2670272"/>
              <a:gd name="connsiteX163" fmla="*/ 2182218 w 2328660"/>
              <a:gd name="connsiteY163" fmla="*/ 1222939 h 2670272"/>
              <a:gd name="connsiteX164" fmla="*/ 2187828 w 2328660"/>
              <a:gd name="connsiteY164" fmla="*/ 1206110 h 2670272"/>
              <a:gd name="connsiteX165" fmla="*/ 2199047 w 2328660"/>
              <a:gd name="connsiteY165" fmla="*/ 1183671 h 2670272"/>
              <a:gd name="connsiteX166" fmla="*/ 2227097 w 2328660"/>
              <a:gd name="connsiteY166" fmla="*/ 1099524 h 2670272"/>
              <a:gd name="connsiteX167" fmla="*/ 2238316 w 2328660"/>
              <a:gd name="connsiteY167" fmla="*/ 1004157 h 2670272"/>
              <a:gd name="connsiteX168" fmla="*/ 2249536 w 2328660"/>
              <a:gd name="connsiteY168" fmla="*/ 981717 h 2670272"/>
              <a:gd name="connsiteX169" fmla="*/ 2266365 w 2328660"/>
              <a:gd name="connsiteY169" fmla="*/ 964888 h 2670272"/>
              <a:gd name="connsiteX170" fmla="*/ 2271975 w 2328660"/>
              <a:gd name="connsiteY170" fmla="*/ 948058 h 2670272"/>
              <a:gd name="connsiteX171" fmla="*/ 2283195 w 2328660"/>
              <a:gd name="connsiteY171" fmla="*/ 931229 h 2670272"/>
              <a:gd name="connsiteX172" fmla="*/ 2311244 w 2328660"/>
              <a:gd name="connsiteY172" fmla="*/ 891960 h 2670272"/>
              <a:gd name="connsiteX173" fmla="*/ 2316854 w 2328660"/>
              <a:gd name="connsiteY173" fmla="*/ 863911 h 2670272"/>
              <a:gd name="connsiteX174" fmla="*/ 2328073 w 2328660"/>
              <a:gd name="connsiteY174" fmla="*/ 847082 h 2670272"/>
              <a:gd name="connsiteX175" fmla="*/ 2305634 w 2328660"/>
              <a:gd name="connsiteY175" fmla="*/ 723666 h 2670272"/>
              <a:gd name="connsiteX176" fmla="*/ 2294414 w 2328660"/>
              <a:gd name="connsiteY176" fmla="*/ 706836 h 2670272"/>
              <a:gd name="connsiteX177" fmla="*/ 2271975 w 2328660"/>
              <a:gd name="connsiteY177" fmla="*/ 667568 h 2670272"/>
              <a:gd name="connsiteX178" fmla="*/ 2215877 w 2328660"/>
              <a:gd name="connsiteY178" fmla="*/ 650738 h 267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2328660" h="2670272">
                <a:moveTo>
                  <a:pt x="2316854" y="695617"/>
                </a:moveTo>
                <a:lnTo>
                  <a:pt x="2316854" y="695617"/>
                </a:lnTo>
                <a:cubicBezTo>
                  <a:pt x="2305634" y="680657"/>
                  <a:pt x="2293234" y="666514"/>
                  <a:pt x="2283195" y="650738"/>
                </a:cubicBezTo>
                <a:cubicBezTo>
                  <a:pt x="2280020" y="645749"/>
                  <a:pt x="2280230" y="639198"/>
                  <a:pt x="2277585" y="633909"/>
                </a:cubicBezTo>
                <a:cubicBezTo>
                  <a:pt x="2274570" y="627878"/>
                  <a:pt x="2269380" y="623110"/>
                  <a:pt x="2266365" y="617079"/>
                </a:cubicBezTo>
                <a:cubicBezTo>
                  <a:pt x="2263720" y="611790"/>
                  <a:pt x="2264385" y="604918"/>
                  <a:pt x="2260755" y="600250"/>
                </a:cubicBezTo>
                <a:cubicBezTo>
                  <a:pt x="2251014" y="587725"/>
                  <a:pt x="2238317" y="577811"/>
                  <a:pt x="2227097" y="566591"/>
                </a:cubicBezTo>
                <a:cubicBezTo>
                  <a:pt x="2221487" y="560981"/>
                  <a:pt x="2214349" y="556565"/>
                  <a:pt x="2210267" y="549762"/>
                </a:cubicBezTo>
                <a:cubicBezTo>
                  <a:pt x="2190396" y="516641"/>
                  <a:pt x="2203782" y="525160"/>
                  <a:pt x="2176608" y="516103"/>
                </a:cubicBezTo>
                <a:lnTo>
                  <a:pt x="2047582" y="527322"/>
                </a:lnTo>
                <a:cubicBezTo>
                  <a:pt x="2030723" y="528902"/>
                  <a:pt x="2013977" y="534231"/>
                  <a:pt x="1997094" y="532932"/>
                </a:cubicBezTo>
                <a:cubicBezTo>
                  <a:pt x="1988756" y="532291"/>
                  <a:pt x="1982135" y="525452"/>
                  <a:pt x="1974655" y="521712"/>
                </a:cubicBezTo>
                <a:cubicBezTo>
                  <a:pt x="1970915" y="516102"/>
                  <a:pt x="1968614" y="509199"/>
                  <a:pt x="1963435" y="504883"/>
                </a:cubicBezTo>
                <a:cubicBezTo>
                  <a:pt x="1957011" y="499529"/>
                  <a:pt x="1948257" y="497812"/>
                  <a:pt x="1940996" y="493663"/>
                </a:cubicBezTo>
                <a:cubicBezTo>
                  <a:pt x="1935142" y="490318"/>
                  <a:pt x="1929776" y="486184"/>
                  <a:pt x="1924166" y="482444"/>
                </a:cubicBezTo>
                <a:cubicBezTo>
                  <a:pt x="1907145" y="456910"/>
                  <a:pt x="1917291" y="475329"/>
                  <a:pt x="1907337" y="448785"/>
                </a:cubicBezTo>
                <a:cubicBezTo>
                  <a:pt x="1903801" y="439356"/>
                  <a:pt x="1906064" y="422307"/>
                  <a:pt x="1896117" y="420736"/>
                </a:cubicBezTo>
                <a:cubicBezTo>
                  <a:pt x="1829597" y="410233"/>
                  <a:pt x="1761482" y="416996"/>
                  <a:pt x="1694164" y="415126"/>
                </a:cubicBezTo>
                <a:cubicBezTo>
                  <a:pt x="1677335" y="409516"/>
                  <a:pt x="1658436" y="408137"/>
                  <a:pt x="1643676" y="398297"/>
                </a:cubicBezTo>
                <a:cubicBezTo>
                  <a:pt x="1612086" y="377237"/>
                  <a:pt x="1633241" y="389208"/>
                  <a:pt x="1576358" y="370247"/>
                </a:cubicBezTo>
                <a:lnTo>
                  <a:pt x="1525870" y="353418"/>
                </a:lnTo>
                <a:cubicBezTo>
                  <a:pt x="1527740" y="273011"/>
                  <a:pt x="1531479" y="192625"/>
                  <a:pt x="1531479" y="112196"/>
                </a:cubicBezTo>
                <a:cubicBezTo>
                  <a:pt x="1531479" y="102661"/>
                  <a:pt x="1528182" y="93397"/>
                  <a:pt x="1525870" y="84147"/>
                </a:cubicBezTo>
                <a:cubicBezTo>
                  <a:pt x="1524436" y="78410"/>
                  <a:pt x="1524442" y="71498"/>
                  <a:pt x="1520260" y="67317"/>
                </a:cubicBezTo>
                <a:cubicBezTo>
                  <a:pt x="1516079" y="63136"/>
                  <a:pt x="1508967" y="63784"/>
                  <a:pt x="1503430" y="61708"/>
                </a:cubicBezTo>
                <a:cubicBezTo>
                  <a:pt x="1477832" y="52109"/>
                  <a:pt x="1473101" y="51801"/>
                  <a:pt x="1452942" y="33658"/>
                </a:cubicBezTo>
                <a:cubicBezTo>
                  <a:pt x="1441148" y="23044"/>
                  <a:pt x="1419283" y="0"/>
                  <a:pt x="1419283" y="0"/>
                </a:cubicBezTo>
                <a:cubicBezTo>
                  <a:pt x="1355705" y="1870"/>
                  <a:pt x="1291743" y="-1613"/>
                  <a:pt x="1228549" y="5609"/>
                </a:cubicBezTo>
                <a:cubicBezTo>
                  <a:pt x="1222674" y="6280"/>
                  <a:pt x="1224099" y="16640"/>
                  <a:pt x="1222939" y="22439"/>
                </a:cubicBezTo>
                <a:cubicBezTo>
                  <a:pt x="1218478" y="44746"/>
                  <a:pt x="1215268" y="67287"/>
                  <a:pt x="1211720" y="89757"/>
                </a:cubicBezTo>
                <a:cubicBezTo>
                  <a:pt x="1209658" y="102817"/>
                  <a:pt x="1209910" y="116360"/>
                  <a:pt x="1206110" y="129025"/>
                </a:cubicBezTo>
                <a:cubicBezTo>
                  <a:pt x="1203113" y="139013"/>
                  <a:pt x="1184804" y="156904"/>
                  <a:pt x="1178061" y="162684"/>
                </a:cubicBezTo>
                <a:cubicBezTo>
                  <a:pt x="1170962" y="168769"/>
                  <a:pt x="1161911" y="172596"/>
                  <a:pt x="1155622" y="179514"/>
                </a:cubicBezTo>
                <a:cubicBezTo>
                  <a:pt x="1143044" y="193350"/>
                  <a:pt x="1135185" y="211170"/>
                  <a:pt x="1121963" y="224392"/>
                </a:cubicBezTo>
                <a:cubicBezTo>
                  <a:pt x="1116353" y="230002"/>
                  <a:pt x="1109893" y="234875"/>
                  <a:pt x="1105133" y="241222"/>
                </a:cubicBezTo>
                <a:cubicBezTo>
                  <a:pt x="1098591" y="249945"/>
                  <a:pt x="1093180" y="259519"/>
                  <a:pt x="1088304" y="269271"/>
                </a:cubicBezTo>
                <a:cubicBezTo>
                  <a:pt x="1085660" y="274560"/>
                  <a:pt x="1085974" y="281180"/>
                  <a:pt x="1082694" y="286100"/>
                </a:cubicBezTo>
                <a:cubicBezTo>
                  <a:pt x="1078293" y="292701"/>
                  <a:pt x="1071136" y="297000"/>
                  <a:pt x="1065865" y="302930"/>
                </a:cubicBezTo>
                <a:cubicBezTo>
                  <a:pt x="1028206" y="345297"/>
                  <a:pt x="1052412" y="326859"/>
                  <a:pt x="1020986" y="347808"/>
                </a:cubicBezTo>
                <a:cubicBezTo>
                  <a:pt x="1017246" y="353418"/>
                  <a:pt x="1014534" y="359870"/>
                  <a:pt x="1009766" y="364638"/>
                </a:cubicBezTo>
                <a:cubicBezTo>
                  <a:pt x="1003155" y="371249"/>
                  <a:pt x="992282" y="373539"/>
                  <a:pt x="987327" y="381467"/>
                </a:cubicBezTo>
                <a:cubicBezTo>
                  <a:pt x="982274" y="389553"/>
                  <a:pt x="985065" y="400588"/>
                  <a:pt x="981717" y="409516"/>
                </a:cubicBezTo>
                <a:cubicBezTo>
                  <a:pt x="979350" y="415829"/>
                  <a:pt x="974238" y="420736"/>
                  <a:pt x="970498" y="426346"/>
                </a:cubicBezTo>
                <a:cubicBezTo>
                  <a:pt x="961416" y="462671"/>
                  <a:pt x="971932" y="436965"/>
                  <a:pt x="948058" y="465614"/>
                </a:cubicBezTo>
                <a:cubicBezTo>
                  <a:pt x="943742" y="470794"/>
                  <a:pt x="942556" y="478871"/>
                  <a:pt x="936839" y="482444"/>
                </a:cubicBezTo>
                <a:cubicBezTo>
                  <a:pt x="926810" y="488712"/>
                  <a:pt x="914400" y="489923"/>
                  <a:pt x="903180" y="493663"/>
                </a:cubicBezTo>
                <a:cubicBezTo>
                  <a:pt x="895700" y="501143"/>
                  <a:pt x="889203" y="509756"/>
                  <a:pt x="880741" y="516103"/>
                </a:cubicBezTo>
                <a:cubicBezTo>
                  <a:pt x="869653" y="524419"/>
                  <a:pt x="854468" y="528600"/>
                  <a:pt x="841472" y="532932"/>
                </a:cubicBezTo>
                <a:cubicBezTo>
                  <a:pt x="833758" y="545789"/>
                  <a:pt x="822751" y="569275"/>
                  <a:pt x="807813" y="577811"/>
                </a:cubicBezTo>
                <a:cubicBezTo>
                  <a:pt x="801119" y="581636"/>
                  <a:pt x="792759" y="581205"/>
                  <a:pt x="785374" y="583420"/>
                </a:cubicBezTo>
                <a:cubicBezTo>
                  <a:pt x="717061" y="603913"/>
                  <a:pt x="781011" y="587316"/>
                  <a:pt x="729276" y="600250"/>
                </a:cubicBezTo>
                <a:cubicBezTo>
                  <a:pt x="723666" y="603990"/>
                  <a:pt x="718607" y="608732"/>
                  <a:pt x="712446" y="611470"/>
                </a:cubicBezTo>
                <a:cubicBezTo>
                  <a:pt x="679299" y="626201"/>
                  <a:pt x="666807" y="624020"/>
                  <a:pt x="628299" y="628299"/>
                </a:cubicBezTo>
                <a:cubicBezTo>
                  <a:pt x="622689" y="633909"/>
                  <a:pt x="617732" y="640257"/>
                  <a:pt x="611470" y="645128"/>
                </a:cubicBezTo>
                <a:cubicBezTo>
                  <a:pt x="600826" y="653407"/>
                  <a:pt x="577811" y="667568"/>
                  <a:pt x="577811" y="667568"/>
                </a:cubicBezTo>
                <a:cubicBezTo>
                  <a:pt x="575941" y="673178"/>
                  <a:pt x="575481" y="679477"/>
                  <a:pt x="572201" y="684397"/>
                </a:cubicBezTo>
                <a:cubicBezTo>
                  <a:pt x="547388" y="721615"/>
                  <a:pt x="562504" y="681351"/>
                  <a:pt x="544152" y="718056"/>
                </a:cubicBezTo>
                <a:cubicBezTo>
                  <a:pt x="541508" y="723345"/>
                  <a:pt x="542723" y="730704"/>
                  <a:pt x="538542" y="734885"/>
                </a:cubicBezTo>
                <a:cubicBezTo>
                  <a:pt x="534360" y="739066"/>
                  <a:pt x="527322" y="738625"/>
                  <a:pt x="521712" y="740495"/>
                </a:cubicBezTo>
                <a:cubicBezTo>
                  <a:pt x="485139" y="801451"/>
                  <a:pt x="524284" y="750000"/>
                  <a:pt x="488054" y="774154"/>
                </a:cubicBezTo>
                <a:cubicBezTo>
                  <a:pt x="423944" y="816895"/>
                  <a:pt x="511752" y="766415"/>
                  <a:pt x="460004" y="807813"/>
                </a:cubicBezTo>
                <a:cubicBezTo>
                  <a:pt x="455387" y="811507"/>
                  <a:pt x="448785" y="811553"/>
                  <a:pt x="443175" y="813423"/>
                </a:cubicBezTo>
                <a:cubicBezTo>
                  <a:pt x="437565" y="819033"/>
                  <a:pt x="430199" y="823317"/>
                  <a:pt x="426346" y="830252"/>
                </a:cubicBezTo>
                <a:cubicBezTo>
                  <a:pt x="414237" y="852047"/>
                  <a:pt x="415731" y="869171"/>
                  <a:pt x="409516" y="891960"/>
                </a:cubicBezTo>
                <a:cubicBezTo>
                  <a:pt x="406404" y="903370"/>
                  <a:pt x="402037" y="914399"/>
                  <a:pt x="398297" y="925619"/>
                </a:cubicBezTo>
                <a:cubicBezTo>
                  <a:pt x="410698" y="962827"/>
                  <a:pt x="413438" y="967535"/>
                  <a:pt x="415126" y="1026596"/>
                </a:cubicBezTo>
                <a:cubicBezTo>
                  <a:pt x="415359" y="1034760"/>
                  <a:pt x="417316" y="1125470"/>
                  <a:pt x="403906" y="1161231"/>
                </a:cubicBezTo>
                <a:cubicBezTo>
                  <a:pt x="397803" y="1177505"/>
                  <a:pt x="390770" y="1186546"/>
                  <a:pt x="381467" y="1200500"/>
                </a:cubicBezTo>
                <a:cubicBezTo>
                  <a:pt x="379597" y="1206110"/>
                  <a:pt x="378502" y="1212041"/>
                  <a:pt x="375857" y="1217330"/>
                </a:cubicBezTo>
                <a:cubicBezTo>
                  <a:pt x="370981" y="1227082"/>
                  <a:pt x="364807" y="1236133"/>
                  <a:pt x="359028" y="1245379"/>
                </a:cubicBezTo>
                <a:cubicBezTo>
                  <a:pt x="348779" y="1261777"/>
                  <a:pt x="343314" y="1268200"/>
                  <a:pt x="330979" y="1284647"/>
                </a:cubicBezTo>
                <a:cubicBezTo>
                  <a:pt x="329109" y="1295867"/>
                  <a:pt x="329593" y="1307745"/>
                  <a:pt x="325369" y="1318306"/>
                </a:cubicBezTo>
                <a:cubicBezTo>
                  <a:pt x="321896" y="1326987"/>
                  <a:pt x="313725" y="1332966"/>
                  <a:pt x="308539" y="1340746"/>
                </a:cubicBezTo>
                <a:cubicBezTo>
                  <a:pt x="302491" y="1349818"/>
                  <a:pt x="296586" y="1359043"/>
                  <a:pt x="291710" y="1368795"/>
                </a:cubicBezTo>
                <a:cubicBezTo>
                  <a:pt x="270462" y="1411292"/>
                  <a:pt x="293190" y="1384144"/>
                  <a:pt x="263661" y="1413673"/>
                </a:cubicBezTo>
                <a:cubicBezTo>
                  <a:pt x="249261" y="1471270"/>
                  <a:pt x="272281" y="1403329"/>
                  <a:pt x="235612" y="1447332"/>
                </a:cubicBezTo>
                <a:cubicBezTo>
                  <a:pt x="230676" y="1453255"/>
                  <a:pt x="232217" y="1462386"/>
                  <a:pt x="230002" y="1469771"/>
                </a:cubicBezTo>
                <a:cubicBezTo>
                  <a:pt x="226604" y="1481099"/>
                  <a:pt x="225514" y="1493706"/>
                  <a:pt x="218782" y="1503430"/>
                </a:cubicBezTo>
                <a:cubicBezTo>
                  <a:pt x="208245" y="1518650"/>
                  <a:pt x="189783" y="1527297"/>
                  <a:pt x="179514" y="1542699"/>
                </a:cubicBezTo>
                <a:cubicBezTo>
                  <a:pt x="163893" y="1566129"/>
                  <a:pt x="173061" y="1554760"/>
                  <a:pt x="151465" y="1576358"/>
                </a:cubicBezTo>
                <a:cubicBezTo>
                  <a:pt x="145855" y="1591317"/>
                  <a:pt x="140095" y="1606221"/>
                  <a:pt x="134635" y="1621236"/>
                </a:cubicBezTo>
                <a:cubicBezTo>
                  <a:pt x="132614" y="1626793"/>
                  <a:pt x="131354" y="1632631"/>
                  <a:pt x="129025" y="1638066"/>
                </a:cubicBezTo>
                <a:cubicBezTo>
                  <a:pt x="125731" y="1645752"/>
                  <a:pt x="121546" y="1653025"/>
                  <a:pt x="117806" y="1660505"/>
                </a:cubicBezTo>
                <a:cubicBezTo>
                  <a:pt x="106399" y="1728946"/>
                  <a:pt x="120314" y="1658089"/>
                  <a:pt x="89757" y="1755872"/>
                </a:cubicBezTo>
                <a:cubicBezTo>
                  <a:pt x="74034" y="1806187"/>
                  <a:pt x="97394" y="1762022"/>
                  <a:pt x="72927" y="1823190"/>
                </a:cubicBezTo>
                <a:cubicBezTo>
                  <a:pt x="70423" y="1829450"/>
                  <a:pt x="66475" y="1835252"/>
                  <a:pt x="61708" y="1840019"/>
                </a:cubicBezTo>
                <a:cubicBezTo>
                  <a:pt x="55097" y="1846630"/>
                  <a:pt x="46748" y="1851239"/>
                  <a:pt x="39268" y="1856849"/>
                </a:cubicBezTo>
                <a:cubicBezTo>
                  <a:pt x="33658" y="1866199"/>
                  <a:pt x="27315" y="1875146"/>
                  <a:pt x="22439" y="1884898"/>
                </a:cubicBezTo>
                <a:cubicBezTo>
                  <a:pt x="19795" y="1890187"/>
                  <a:pt x="20109" y="1896807"/>
                  <a:pt x="16829" y="1901727"/>
                </a:cubicBezTo>
                <a:cubicBezTo>
                  <a:pt x="12428" y="1908328"/>
                  <a:pt x="5610" y="1912947"/>
                  <a:pt x="0" y="1918557"/>
                </a:cubicBezTo>
                <a:cubicBezTo>
                  <a:pt x="3740" y="1929777"/>
                  <a:pt x="502" y="1947215"/>
                  <a:pt x="11219" y="1952216"/>
                </a:cubicBezTo>
                <a:cubicBezTo>
                  <a:pt x="33313" y="1962526"/>
                  <a:pt x="59954" y="1954801"/>
                  <a:pt x="84147" y="1957825"/>
                </a:cubicBezTo>
                <a:cubicBezTo>
                  <a:pt x="104892" y="1960418"/>
                  <a:pt x="125180" y="1965944"/>
                  <a:pt x="145855" y="1969045"/>
                </a:cubicBezTo>
                <a:cubicBezTo>
                  <a:pt x="162601" y="1971557"/>
                  <a:pt x="179514" y="1972785"/>
                  <a:pt x="196343" y="1974655"/>
                </a:cubicBezTo>
                <a:cubicBezTo>
                  <a:pt x="201953" y="1980265"/>
                  <a:pt x="206238" y="1987631"/>
                  <a:pt x="213173" y="1991484"/>
                </a:cubicBezTo>
                <a:cubicBezTo>
                  <a:pt x="224350" y="1997693"/>
                  <a:pt x="254783" y="2004692"/>
                  <a:pt x="269271" y="2008314"/>
                </a:cubicBezTo>
                <a:cubicBezTo>
                  <a:pt x="284819" y="2054955"/>
                  <a:pt x="259112" y="1988481"/>
                  <a:pt x="297320" y="2041973"/>
                </a:cubicBezTo>
                <a:cubicBezTo>
                  <a:pt x="301801" y="2048247"/>
                  <a:pt x="299482" y="2057516"/>
                  <a:pt x="302930" y="2064412"/>
                </a:cubicBezTo>
                <a:cubicBezTo>
                  <a:pt x="312360" y="2083272"/>
                  <a:pt x="328699" y="2093863"/>
                  <a:pt x="342198" y="2109290"/>
                </a:cubicBezTo>
                <a:cubicBezTo>
                  <a:pt x="348355" y="2116327"/>
                  <a:pt x="353418" y="2124250"/>
                  <a:pt x="359028" y="2131730"/>
                </a:cubicBezTo>
                <a:cubicBezTo>
                  <a:pt x="373771" y="2190698"/>
                  <a:pt x="351667" y="2123668"/>
                  <a:pt x="381467" y="2165389"/>
                </a:cubicBezTo>
                <a:cubicBezTo>
                  <a:pt x="387320" y="2173583"/>
                  <a:pt x="388947" y="2184088"/>
                  <a:pt x="392687" y="2193438"/>
                </a:cubicBezTo>
                <a:cubicBezTo>
                  <a:pt x="411024" y="2303455"/>
                  <a:pt x="382619" y="2140845"/>
                  <a:pt x="409516" y="2266365"/>
                </a:cubicBezTo>
                <a:cubicBezTo>
                  <a:pt x="420915" y="2319561"/>
                  <a:pt x="405326" y="2290934"/>
                  <a:pt x="426346" y="2322463"/>
                </a:cubicBezTo>
                <a:cubicBezTo>
                  <a:pt x="439020" y="2436545"/>
                  <a:pt x="423800" y="2297866"/>
                  <a:pt x="443175" y="2485148"/>
                </a:cubicBezTo>
                <a:cubicBezTo>
                  <a:pt x="445265" y="2505352"/>
                  <a:pt x="450634" y="2567385"/>
                  <a:pt x="460004" y="2586125"/>
                </a:cubicBezTo>
                <a:cubicBezTo>
                  <a:pt x="464185" y="2594488"/>
                  <a:pt x="474664" y="2597768"/>
                  <a:pt x="482444" y="2602954"/>
                </a:cubicBezTo>
                <a:cubicBezTo>
                  <a:pt x="491516" y="2609002"/>
                  <a:pt x="500567" y="2615272"/>
                  <a:pt x="510493" y="2619784"/>
                </a:cubicBezTo>
                <a:cubicBezTo>
                  <a:pt x="537932" y="2632256"/>
                  <a:pt x="544862" y="2630104"/>
                  <a:pt x="572201" y="2636613"/>
                </a:cubicBezTo>
                <a:cubicBezTo>
                  <a:pt x="602202" y="2643756"/>
                  <a:pt x="631853" y="2652362"/>
                  <a:pt x="661958" y="2659052"/>
                </a:cubicBezTo>
                <a:cubicBezTo>
                  <a:pt x="682367" y="2663587"/>
                  <a:pt x="703097" y="2666532"/>
                  <a:pt x="723666" y="2670272"/>
                </a:cubicBezTo>
                <a:cubicBezTo>
                  <a:pt x="734886" y="2666532"/>
                  <a:pt x="746987" y="2664796"/>
                  <a:pt x="757325" y="2659052"/>
                </a:cubicBezTo>
                <a:cubicBezTo>
                  <a:pt x="791119" y="2640277"/>
                  <a:pt x="762116" y="2648083"/>
                  <a:pt x="779764" y="2625393"/>
                </a:cubicBezTo>
                <a:cubicBezTo>
                  <a:pt x="796169" y="2604301"/>
                  <a:pt x="814793" y="2589955"/>
                  <a:pt x="835862" y="2574905"/>
                </a:cubicBezTo>
                <a:cubicBezTo>
                  <a:pt x="841348" y="2570986"/>
                  <a:pt x="846661" y="2566700"/>
                  <a:pt x="852692" y="2563685"/>
                </a:cubicBezTo>
                <a:cubicBezTo>
                  <a:pt x="857981" y="2561041"/>
                  <a:pt x="863911" y="2559946"/>
                  <a:pt x="869521" y="2558076"/>
                </a:cubicBezTo>
                <a:cubicBezTo>
                  <a:pt x="887600" y="2533971"/>
                  <a:pt x="889193" y="2529643"/>
                  <a:pt x="914400" y="2507587"/>
                </a:cubicBezTo>
                <a:cubicBezTo>
                  <a:pt x="919474" y="2503147"/>
                  <a:pt x="926190" y="2500847"/>
                  <a:pt x="931229" y="2496368"/>
                </a:cubicBezTo>
                <a:cubicBezTo>
                  <a:pt x="943088" y="2485827"/>
                  <a:pt x="953668" y="2473929"/>
                  <a:pt x="964888" y="2462709"/>
                </a:cubicBezTo>
                <a:cubicBezTo>
                  <a:pt x="974238" y="2453359"/>
                  <a:pt x="982359" y="2442594"/>
                  <a:pt x="992937" y="2434660"/>
                </a:cubicBezTo>
                <a:cubicBezTo>
                  <a:pt x="1000417" y="2429050"/>
                  <a:pt x="1009164" y="2424818"/>
                  <a:pt x="1015376" y="2417830"/>
                </a:cubicBezTo>
                <a:cubicBezTo>
                  <a:pt x="1053541" y="2374894"/>
                  <a:pt x="1018189" y="2389077"/>
                  <a:pt x="1060255" y="2378562"/>
                </a:cubicBezTo>
                <a:cubicBezTo>
                  <a:pt x="1080274" y="2348530"/>
                  <a:pt x="1066708" y="2366497"/>
                  <a:pt x="1105133" y="2328073"/>
                </a:cubicBezTo>
                <a:cubicBezTo>
                  <a:pt x="1110743" y="2322463"/>
                  <a:pt x="1115362" y="2315645"/>
                  <a:pt x="1121963" y="2311244"/>
                </a:cubicBezTo>
                <a:cubicBezTo>
                  <a:pt x="1127573" y="2307504"/>
                  <a:pt x="1134025" y="2304791"/>
                  <a:pt x="1138792" y="2300024"/>
                </a:cubicBezTo>
                <a:cubicBezTo>
                  <a:pt x="1154586" y="2284230"/>
                  <a:pt x="1166925" y="2251378"/>
                  <a:pt x="1189281" y="2243926"/>
                </a:cubicBezTo>
                <a:lnTo>
                  <a:pt x="1206110" y="2238316"/>
                </a:lnTo>
                <a:cubicBezTo>
                  <a:pt x="1211720" y="2225226"/>
                  <a:pt x="1215039" y="2210896"/>
                  <a:pt x="1222939" y="2199047"/>
                </a:cubicBezTo>
                <a:cubicBezTo>
                  <a:pt x="1226679" y="2193437"/>
                  <a:pt x="1235001" y="2192595"/>
                  <a:pt x="1239769" y="2187828"/>
                </a:cubicBezTo>
                <a:cubicBezTo>
                  <a:pt x="1246380" y="2181217"/>
                  <a:pt x="1250513" y="2172488"/>
                  <a:pt x="1256598" y="2165389"/>
                </a:cubicBezTo>
                <a:cubicBezTo>
                  <a:pt x="1311732" y="2101065"/>
                  <a:pt x="1238327" y="2189269"/>
                  <a:pt x="1290257" y="2137339"/>
                </a:cubicBezTo>
                <a:cubicBezTo>
                  <a:pt x="1313271" y="2114325"/>
                  <a:pt x="1302058" y="2105358"/>
                  <a:pt x="1340746" y="2092461"/>
                </a:cubicBezTo>
                <a:cubicBezTo>
                  <a:pt x="1383056" y="2078357"/>
                  <a:pt x="1330894" y="2097385"/>
                  <a:pt x="1374404" y="2075631"/>
                </a:cubicBezTo>
                <a:cubicBezTo>
                  <a:pt x="1408990" y="2058338"/>
                  <a:pt x="1390343" y="2090323"/>
                  <a:pt x="1447332" y="2047582"/>
                </a:cubicBezTo>
                <a:cubicBezTo>
                  <a:pt x="1462686" y="2036067"/>
                  <a:pt x="1473730" y="2025693"/>
                  <a:pt x="1492211" y="2019533"/>
                </a:cubicBezTo>
                <a:cubicBezTo>
                  <a:pt x="1501257" y="2016518"/>
                  <a:pt x="1510910" y="2015794"/>
                  <a:pt x="1520260" y="2013924"/>
                </a:cubicBezTo>
                <a:cubicBezTo>
                  <a:pt x="1537089" y="2002704"/>
                  <a:pt x="1556446" y="1994567"/>
                  <a:pt x="1570748" y="1980265"/>
                </a:cubicBezTo>
                <a:cubicBezTo>
                  <a:pt x="1576358" y="1974655"/>
                  <a:pt x="1580690" y="1967371"/>
                  <a:pt x="1587578" y="1963435"/>
                </a:cubicBezTo>
                <a:cubicBezTo>
                  <a:pt x="1594272" y="1959610"/>
                  <a:pt x="1602537" y="1959695"/>
                  <a:pt x="1610017" y="1957825"/>
                </a:cubicBezTo>
                <a:cubicBezTo>
                  <a:pt x="1619367" y="1948475"/>
                  <a:pt x="1628183" y="1938560"/>
                  <a:pt x="1638066" y="1929776"/>
                </a:cubicBezTo>
                <a:cubicBezTo>
                  <a:pt x="1645054" y="1923565"/>
                  <a:pt x="1653894" y="1919558"/>
                  <a:pt x="1660505" y="1912947"/>
                </a:cubicBezTo>
                <a:cubicBezTo>
                  <a:pt x="1667116" y="1906336"/>
                  <a:pt x="1670347" y="1896720"/>
                  <a:pt x="1677335" y="1890508"/>
                </a:cubicBezTo>
                <a:cubicBezTo>
                  <a:pt x="1687413" y="1881549"/>
                  <a:pt x="1700349" y="1876347"/>
                  <a:pt x="1710993" y="1868068"/>
                </a:cubicBezTo>
                <a:cubicBezTo>
                  <a:pt x="1717255" y="1863197"/>
                  <a:pt x="1722213" y="1856849"/>
                  <a:pt x="1727823" y="1851239"/>
                </a:cubicBezTo>
                <a:cubicBezTo>
                  <a:pt x="1731563" y="1843759"/>
                  <a:pt x="1734894" y="1836061"/>
                  <a:pt x="1739043" y="1828800"/>
                </a:cubicBezTo>
                <a:cubicBezTo>
                  <a:pt x="1743797" y="1820480"/>
                  <a:pt x="1762373" y="1794774"/>
                  <a:pt x="1767092" y="1789531"/>
                </a:cubicBezTo>
                <a:cubicBezTo>
                  <a:pt x="1777707" y="1777737"/>
                  <a:pt x="1791231" y="1768566"/>
                  <a:pt x="1800751" y="1755872"/>
                </a:cubicBezTo>
                <a:cubicBezTo>
                  <a:pt x="1806361" y="1748392"/>
                  <a:pt x="1812625" y="1741361"/>
                  <a:pt x="1817580" y="1733433"/>
                </a:cubicBezTo>
                <a:cubicBezTo>
                  <a:pt x="1824911" y="1721703"/>
                  <a:pt x="1829727" y="1704456"/>
                  <a:pt x="1840019" y="1694164"/>
                </a:cubicBezTo>
                <a:cubicBezTo>
                  <a:pt x="1848485" y="1685698"/>
                  <a:pt x="1859208" y="1679779"/>
                  <a:pt x="1868068" y="1671725"/>
                </a:cubicBezTo>
                <a:cubicBezTo>
                  <a:pt x="1879809" y="1661052"/>
                  <a:pt x="1891005" y="1649762"/>
                  <a:pt x="1901727" y="1638066"/>
                </a:cubicBezTo>
                <a:cubicBezTo>
                  <a:pt x="1915118" y="1623458"/>
                  <a:pt x="1934229" y="1599296"/>
                  <a:pt x="1946606" y="1581968"/>
                </a:cubicBezTo>
                <a:cubicBezTo>
                  <a:pt x="1950525" y="1576482"/>
                  <a:pt x="1953437" y="1570257"/>
                  <a:pt x="1957825" y="1565138"/>
                </a:cubicBezTo>
                <a:cubicBezTo>
                  <a:pt x="1964709" y="1557107"/>
                  <a:pt x="1973771" y="1551049"/>
                  <a:pt x="1980265" y="1542699"/>
                </a:cubicBezTo>
                <a:cubicBezTo>
                  <a:pt x="2035413" y="1471796"/>
                  <a:pt x="1951165" y="1560579"/>
                  <a:pt x="2025143" y="1486601"/>
                </a:cubicBezTo>
                <a:cubicBezTo>
                  <a:pt x="2032623" y="1469771"/>
                  <a:pt x="2040499" y="1453112"/>
                  <a:pt x="2047582" y="1436112"/>
                </a:cubicBezTo>
                <a:cubicBezTo>
                  <a:pt x="2049856" y="1430654"/>
                  <a:pt x="2049448" y="1423859"/>
                  <a:pt x="2053192" y="1419283"/>
                </a:cubicBezTo>
                <a:cubicBezTo>
                  <a:pt x="2066589" y="1402909"/>
                  <a:pt x="2088610" y="1393327"/>
                  <a:pt x="2098071" y="1374404"/>
                </a:cubicBezTo>
                <a:cubicBezTo>
                  <a:pt x="2103681" y="1363185"/>
                  <a:pt x="2110241" y="1352392"/>
                  <a:pt x="2114900" y="1340746"/>
                </a:cubicBezTo>
                <a:cubicBezTo>
                  <a:pt x="2117763" y="1333587"/>
                  <a:pt x="2116685" y="1325000"/>
                  <a:pt x="2120510" y="1318306"/>
                </a:cubicBezTo>
                <a:cubicBezTo>
                  <a:pt x="2124446" y="1311418"/>
                  <a:pt x="2132260" y="1307572"/>
                  <a:pt x="2137339" y="1301477"/>
                </a:cubicBezTo>
                <a:cubicBezTo>
                  <a:pt x="2141655" y="1296297"/>
                  <a:pt x="2144819" y="1290257"/>
                  <a:pt x="2148559" y="1284647"/>
                </a:cubicBezTo>
                <a:cubicBezTo>
                  <a:pt x="2150429" y="1275297"/>
                  <a:pt x="2150821" y="1265526"/>
                  <a:pt x="2154169" y="1256598"/>
                </a:cubicBezTo>
                <a:cubicBezTo>
                  <a:pt x="2158854" y="1244104"/>
                  <a:pt x="2173490" y="1231668"/>
                  <a:pt x="2182218" y="1222939"/>
                </a:cubicBezTo>
                <a:cubicBezTo>
                  <a:pt x="2184088" y="1217329"/>
                  <a:pt x="2185499" y="1211545"/>
                  <a:pt x="2187828" y="1206110"/>
                </a:cubicBezTo>
                <a:cubicBezTo>
                  <a:pt x="2191122" y="1198424"/>
                  <a:pt x="2196156" y="1191518"/>
                  <a:pt x="2199047" y="1183671"/>
                </a:cubicBezTo>
                <a:cubicBezTo>
                  <a:pt x="2209268" y="1155928"/>
                  <a:pt x="2227097" y="1099524"/>
                  <a:pt x="2227097" y="1099524"/>
                </a:cubicBezTo>
                <a:cubicBezTo>
                  <a:pt x="2229600" y="1064471"/>
                  <a:pt x="2225200" y="1034759"/>
                  <a:pt x="2238316" y="1004157"/>
                </a:cubicBezTo>
                <a:cubicBezTo>
                  <a:pt x="2241610" y="996470"/>
                  <a:pt x="2244675" y="988522"/>
                  <a:pt x="2249536" y="981717"/>
                </a:cubicBezTo>
                <a:cubicBezTo>
                  <a:pt x="2254147" y="975261"/>
                  <a:pt x="2260755" y="970498"/>
                  <a:pt x="2266365" y="964888"/>
                </a:cubicBezTo>
                <a:cubicBezTo>
                  <a:pt x="2268235" y="959278"/>
                  <a:pt x="2269330" y="953347"/>
                  <a:pt x="2271975" y="948058"/>
                </a:cubicBezTo>
                <a:cubicBezTo>
                  <a:pt x="2274990" y="942028"/>
                  <a:pt x="2279276" y="936715"/>
                  <a:pt x="2283195" y="931229"/>
                </a:cubicBezTo>
                <a:cubicBezTo>
                  <a:pt x="2317974" y="882539"/>
                  <a:pt x="2284811" y="931610"/>
                  <a:pt x="2311244" y="891960"/>
                </a:cubicBezTo>
                <a:cubicBezTo>
                  <a:pt x="2313114" y="882610"/>
                  <a:pt x="2313506" y="872839"/>
                  <a:pt x="2316854" y="863911"/>
                </a:cubicBezTo>
                <a:cubicBezTo>
                  <a:pt x="2319221" y="857598"/>
                  <a:pt x="2327653" y="853811"/>
                  <a:pt x="2328073" y="847082"/>
                </a:cubicBezTo>
                <a:cubicBezTo>
                  <a:pt x="2330988" y="800430"/>
                  <a:pt x="2322980" y="765296"/>
                  <a:pt x="2305634" y="723666"/>
                </a:cubicBezTo>
                <a:cubicBezTo>
                  <a:pt x="2303041" y="717442"/>
                  <a:pt x="2297152" y="712997"/>
                  <a:pt x="2294414" y="706836"/>
                </a:cubicBezTo>
                <a:cubicBezTo>
                  <a:pt x="2276498" y="666523"/>
                  <a:pt x="2295674" y="679415"/>
                  <a:pt x="2271975" y="667568"/>
                </a:cubicBezTo>
                <a:lnTo>
                  <a:pt x="2215877" y="65073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F5B50A-C45C-43DD-8A7F-7A234A7F5D94}"/>
              </a:ext>
            </a:extLst>
          </p:cNvPr>
          <p:cNvSpPr/>
          <p:nvPr/>
        </p:nvSpPr>
        <p:spPr>
          <a:xfrm>
            <a:off x="1851239" y="2563686"/>
            <a:ext cx="3775406" cy="2827347"/>
          </a:xfrm>
          <a:custGeom>
            <a:avLst/>
            <a:gdLst>
              <a:gd name="connsiteX0" fmla="*/ 3775406 w 3775406"/>
              <a:gd name="connsiteY0" fmla="*/ 1065865 h 2827347"/>
              <a:gd name="connsiteX1" fmla="*/ 3775406 w 3775406"/>
              <a:gd name="connsiteY1" fmla="*/ 1065865 h 2827347"/>
              <a:gd name="connsiteX2" fmla="*/ 3747357 w 3775406"/>
              <a:gd name="connsiteY2" fmla="*/ 981718 h 2827347"/>
              <a:gd name="connsiteX3" fmla="*/ 3741748 w 3775406"/>
              <a:gd name="connsiteY3" fmla="*/ 964888 h 2827347"/>
              <a:gd name="connsiteX4" fmla="*/ 3713698 w 3775406"/>
              <a:gd name="connsiteY4" fmla="*/ 897570 h 2827347"/>
              <a:gd name="connsiteX5" fmla="*/ 3708089 w 3775406"/>
              <a:gd name="connsiteY5" fmla="*/ 880741 h 2827347"/>
              <a:gd name="connsiteX6" fmla="*/ 3696869 w 3775406"/>
              <a:gd name="connsiteY6" fmla="*/ 824643 h 2827347"/>
              <a:gd name="connsiteX7" fmla="*/ 3680040 w 3775406"/>
              <a:gd name="connsiteY7" fmla="*/ 774154 h 2827347"/>
              <a:gd name="connsiteX8" fmla="*/ 3663210 w 3775406"/>
              <a:gd name="connsiteY8" fmla="*/ 723666 h 2827347"/>
              <a:gd name="connsiteX9" fmla="*/ 3651990 w 3775406"/>
              <a:gd name="connsiteY9" fmla="*/ 684397 h 2827347"/>
              <a:gd name="connsiteX10" fmla="*/ 3646381 w 3775406"/>
              <a:gd name="connsiteY10" fmla="*/ 667568 h 2827347"/>
              <a:gd name="connsiteX11" fmla="*/ 3623941 w 3775406"/>
              <a:gd name="connsiteY11" fmla="*/ 633909 h 2827347"/>
              <a:gd name="connsiteX12" fmla="*/ 3601502 w 3775406"/>
              <a:gd name="connsiteY12" fmla="*/ 572201 h 2827347"/>
              <a:gd name="connsiteX13" fmla="*/ 3595892 w 3775406"/>
              <a:gd name="connsiteY13" fmla="*/ 549762 h 2827347"/>
              <a:gd name="connsiteX14" fmla="*/ 3579063 w 3775406"/>
              <a:gd name="connsiteY14" fmla="*/ 532932 h 2827347"/>
              <a:gd name="connsiteX15" fmla="*/ 3567843 w 3775406"/>
              <a:gd name="connsiteY15" fmla="*/ 516103 h 2827347"/>
              <a:gd name="connsiteX16" fmla="*/ 3534184 w 3775406"/>
              <a:gd name="connsiteY16" fmla="*/ 493664 h 2827347"/>
              <a:gd name="connsiteX17" fmla="*/ 3517355 w 3775406"/>
              <a:gd name="connsiteY17" fmla="*/ 476834 h 2827347"/>
              <a:gd name="connsiteX18" fmla="*/ 3483696 w 3775406"/>
              <a:gd name="connsiteY18" fmla="*/ 471224 h 2827347"/>
              <a:gd name="connsiteX19" fmla="*/ 3461257 w 3775406"/>
              <a:gd name="connsiteY19" fmla="*/ 460005 h 2827347"/>
              <a:gd name="connsiteX20" fmla="*/ 3444427 w 3775406"/>
              <a:gd name="connsiteY20" fmla="*/ 454395 h 2827347"/>
              <a:gd name="connsiteX21" fmla="*/ 3377109 w 3775406"/>
              <a:gd name="connsiteY21" fmla="*/ 420736 h 2827347"/>
              <a:gd name="connsiteX22" fmla="*/ 3315401 w 3775406"/>
              <a:gd name="connsiteY22" fmla="*/ 415126 h 2827347"/>
              <a:gd name="connsiteX23" fmla="*/ 3119058 w 3775406"/>
              <a:gd name="connsiteY23" fmla="*/ 409516 h 2827347"/>
              <a:gd name="connsiteX24" fmla="*/ 2900275 w 3775406"/>
              <a:gd name="connsiteY24" fmla="*/ 398297 h 2827347"/>
              <a:gd name="connsiteX25" fmla="*/ 2838567 w 3775406"/>
              <a:gd name="connsiteY25" fmla="*/ 381467 h 2827347"/>
              <a:gd name="connsiteX26" fmla="*/ 2743200 w 3775406"/>
              <a:gd name="connsiteY26" fmla="*/ 370248 h 2827347"/>
              <a:gd name="connsiteX27" fmla="*/ 2681492 w 3775406"/>
              <a:gd name="connsiteY27" fmla="*/ 359028 h 2827347"/>
              <a:gd name="connsiteX28" fmla="*/ 2451490 w 3775406"/>
              <a:gd name="connsiteY28" fmla="*/ 342199 h 2827347"/>
              <a:gd name="connsiteX29" fmla="*/ 2485149 w 3775406"/>
              <a:gd name="connsiteY29" fmla="*/ 207563 h 2827347"/>
              <a:gd name="connsiteX30" fmla="*/ 2513198 w 3775406"/>
              <a:gd name="connsiteY30" fmla="*/ 201953 h 2827347"/>
              <a:gd name="connsiteX31" fmla="*/ 2530027 w 3775406"/>
              <a:gd name="connsiteY31" fmla="*/ 190734 h 2827347"/>
              <a:gd name="connsiteX32" fmla="*/ 2563686 w 3775406"/>
              <a:gd name="connsiteY32" fmla="*/ 185124 h 2827347"/>
              <a:gd name="connsiteX33" fmla="*/ 2558076 w 3775406"/>
              <a:gd name="connsiteY33" fmla="*/ 123416 h 2827347"/>
              <a:gd name="connsiteX34" fmla="*/ 2552467 w 3775406"/>
              <a:gd name="connsiteY34" fmla="*/ 100977 h 2827347"/>
              <a:gd name="connsiteX35" fmla="*/ 2518808 w 3775406"/>
              <a:gd name="connsiteY35" fmla="*/ 72927 h 2827347"/>
              <a:gd name="connsiteX36" fmla="*/ 2075632 w 3775406"/>
              <a:gd name="connsiteY36" fmla="*/ 39269 h 2827347"/>
              <a:gd name="connsiteX37" fmla="*/ 1890508 w 3775406"/>
              <a:gd name="connsiteY37" fmla="*/ 16829 h 2827347"/>
              <a:gd name="connsiteX38" fmla="*/ 1873679 w 3775406"/>
              <a:gd name="connsiteY38" fmla="*/ 5610 h 2827347"/>
              <a:gd name="connsiteX39" fmla="*/ 1851240 w 3775406"/>
              <a:gd name="connsiteY39" fmla="*/ 0 h 2827347"/>
              <a:gd name="connsiteX40" fmla="*/ 1834410 w 3775406"/>
              <a:gd name="connsiteY40" fmla="*/ 11220 h 2827347"/>
              <a:gd name="connsiteX41" fmla="*/ 1828800 w 3775406"/>
              <a:gd name="connsiteY41" fmla="*/ 33659 h 2827347"/>
              <a:gd name="connsiteX42" fmla="*/ 1817581 w 3775406"/>
              <a:gd name="connsiteY42" fmla="*/ 56098 h 2827347"/>
              <a:gd name="connsiteX43" fmla="*/ 1851240 w 3775406"/>
              <a:gd name="connsiteY43" fmla="*/ 67318 h 2827347"/>
              <a:gd name="connsiteX44" fmla="*/ 1851240 w 3775406"/>
              <a:gd name="connsiteY44" fmla="*/ 134635 h 2827347"/>
              <a:gd name="connsiteX45" fmla="*/ 1800751 w 3775406"/>
              <a:gd name="connsiteY45" fmla="*/ 145855 h 2827347"/>
              <a:gd name="connsiteX46" fmla="*/ 1783922 w 3775406"/>
              <a:gd name="connsiteY46" fmla="*/ 151465 h 2827347"/>
              <a:gd name="connsiteX47" fmla="*/ 1755873 w 3775406"/>
              <a:gd name="connsiteY47" fmla="*/ 179514 h 2827347"/>
              <a:gd name="connsiteX48" fmla="*/ 1722214 w 3775406"/>
              <a:gd name="connsiteY48" fmla="*/ 213173 h 2827347"/>
              <a:gd name="connsiteX49" fmla="*/ 1705384 w 3775406"/>
              <a:gd name="connsiteY49" fmla="*/ 230002 h 2827347"/>
              <a:gd name="connsiteX50" fmla="*/ 1682945 w 3775406"/>
              <a:gd name="connsiteY50" fmla="*/ 235612 h 2827347"/>
              <a:gd name="connsiteX51" fmla="*/ 1671725 w 3775406"/>
              <a:gd name="connsiteY51" fmla="*/ 258051 h 2827347"/>
              <a:gd name="connsiteX52" fmla="*/ 1593188 w 3775406"/>
              <a:gd name="connsiteY52" fmla="*/ 230002 h 2827347"/>
              <a:gd name="connsiteX53" fmla="*/ 1542700 w 3775406"/>
              <a:gd name="connsiteY53" fmla="*/ 157075 h 2827347"/>
              <a:gd name="connsiteX54" fmla="*/ 1531480 w 3775406"/>
              <a:gd name="connsiteY54" fmla="*/ 129026 h 2827347"/>
              <a:gd name="connsiteX55" fmla="*/ 1402454 w 3775406"/>
              <a:gd name="connsiteY55" fmla="*/ 117806 h 2827347"/>
              <a:gd name="connsiteX56" fmla="*/ 1380015 w 3775406"/>
              <a:gd name="connsiteY56" fmla="*/ 134635 h 2827347"/>
              <a:gd name="connsiteX57" fmla="*/ 1346356 w 3775406"/>
              <a:gd name="connsiteY57" fmla="*/ 145855 h 2827347"/>
              <a:gd name="connsiteX58" fmla="*/ 1335136 w 3775406"/>
              <a:gd name="connsiteY58" fmla="*/ 162685 h 2827347"/>
              <a:gd name="connsiteX59" fmla="*/ 1284648 w 3775406"/>
              <a:gd name="connsiteY59" fmla="*/ 173904 h 2827347"/>
              <a:gd name="connsiteX60" fmla="*/ 1267819 w 3775406"/>
              <a:gd name="connsiteY60" fmla="*/ 179514 h 2827347"/>
              <a:gd name="connsiteX61" fmla="*/ 1239770 w 3775406"/>
              <a:gd name="connsiteY61" fmla="*/ 291710 h 2827347"/>
              <a:gd name="connsiteX62" fmla="*/ 1234160 w 3775406"/>
              <a:gd name="connsiteY62" fmla="*/ 353418 h 2827347"/>
              <a:gd name="connsiteX63" fmla="*/ 1222940 w 3775406"/>
              <a:gd name="connsiteY63" fmla="*/ 375858 h 2827347"/>
              <a:gd name="connsiteX64" fmla="*/ 1217330 w 3775406"/>
              <a:gd name="connsiteY64" fmla="*/ 398297 h 2827347"/>
              <a:gd name="connsiteX65" fmla="*/ 1189281 w 3775406"/>
              <a:gd name="connsiteY65" fmla="*/ 443175 h 2827347"/>
              <a:gd name="connsiteX66" fmla="*/ 1155622 w 3775406"/>
              <a:gd name="connsiteY66" fmla="*/ 521713 h 2827347"/>
              <a:gd name="connsiteX67" fmla="*/ 1127573 w 3775406"/>
              <a:gd name="connsiteY67" fmla="*/ 549762 h 2827347"/>
              <a:gd name="connsiteX68" fmla="*/ 1093914 w 3775406"/>
              <a:gd name="connsiteY68" fmla="*/ 594640 h 2827347"/>
              <a:gd name="connsiteX69" fmla="*/ 1082695 w 3775406"/>
              <a:gd name="connsiteY69" fmla="*/ 611470 h 2827347"/>
              <a:gd name="connsiteX70" fmla="*/ 1054646 w 3775406"/>
              <a:gd name="connsiteY70" fmla="*/ 645129 h 2827347"/>
              <a:gd name="connsiteX71" fmla="*/ 1043426 w 3775406"/>
              <a:gd name="connsiteY71" fmla="*/ 673178 h 2827347"/>
              <a:gd name="connsiteX72" fmla="*/ 1020987 w 3775406"/>
              <a:gd name="connsiteY72" fmla="*/ 746105 h 2827347"/>
              <a:gd name="connsiteX73" fmla="*/ 1004157 w 3775406"/>
              <a:gd name="connsiteY73" fmla="*/ 779764 h 2827347"/>
              <a:gd name="connsiteX74" fmla="*/ 981718 w 3775406"/>
              <a:gd name="connsiteY74" fmla="*/ 903180 h 2827347"/>
              <a:gd name="connsiteX75" fmla="*/ 976108 w 3775406"/>
              <a:gd name="connsiteY75" fmla="*/ 992937 h 2827347"/>
              <a:gd name="connsiteX76" fmla="*/ 942449 w 3775406"/>
              <a:gd name="connsiteY76" fmla="*/ 1172451 h 2827347"/>
              <a:gd name="connsiteX77" fmla="*/ 891961 w 3775406"/>
              <a:gd name="connsiteY77" fmla="*/ 1307087 h 2827347"/>
              <a:gd name="connsiteX78" fmla="*/ 875132 w 3775406"/>
              <a:gd name="connsiteY78" fmla="*/ 1323916 h 2827347"/>
              <a:gd name="connsiteX79" fmla="*/ 858302 w 3775406"/>
              <a:gd name="connsiteY79" fmla="*/ 1329526 h 2827347"/>
              <a:gd name="connsiteX80" fmla="*/ 813424 w 3775406"/>
              <a:gd name="connsiteY80" fmla="*/ 1374405 h 2827347"/>
              <a:gd name="connsiteX81" fmla="*/ 729276 w 3775406"/>
              <a:gd name="connsiteY81" fmla="*/ 1441723 h 2827347"/>
              <a:gd name="connsiteX82" fmla="*/ 712447 w 3775406"/>
              <a:gd name="connsiteY82" fmla="*/ 1458552 h 2827347"/>
              <a:gd name="connsiteX83" fmla="*/ 678788 w 3775406"/>
              <a:gd name="connsiteY83" fmla="*/ 1480991 h 2827347"/>
              <a:gd name="connsiteX84" fmla="*/ 656349 w 3775406"/>
              <a:gd name="connsiteY84" fmla="*/ 1503431 h 2827347"/>
              <a:gd name="connsiteX85" fmla="*/ 628300 w 3775406"/>
              <a:gd name="connsiteY85" fmla="*/ 1509040 h 2827347"/>
              <a:gd name="connsiteX86" fmla="*/ 617080 w 3775406"/>
              <a:gd name="connsiteY86" fmla="*/ 1542699 h 2827347"/>
              <a:gd name="connsiteX87" fmla="*/ 572201 w 3775406"/>
              <a:gd name="connsiteY87" fmla="*/ 1587578 h 2827347"/>
              <a:gd name="connsiteX88" fmla="*/ 555372 w 3775406"/>
              <a:gd name="connsiteY88" fmla="*/ 1621237 h 2827347"/>
              <a:gd name="connsiteX89" fmla="*/ 532933 w 3775406"/>
              <a:gd name="connsiteY89" fmla="*/ 1632456 h 2827347"/>
              <a:gd name="connsiteX90" fmla="*/ 510494 w 3775406"/>
              <a:gd name="connsiteY90" fmla="*/ 1654896 h 2827347"/>
              <a:gd name="connsiteX91" fmla="*/ 471225 w 3775406"/>
              <a:gd name="connsiteY91" fmla="*/ 1705384 h 2827347"/>
              <a:gd name="connsiteX92" fmla="*/ 364638 w 3775406"/>
              <a:gd name="connsiteY92" fmla="*/ 1783921 h 2827347"/>
              <a:gd name="connsiteX93" fmla="*/ 269271 w 3775406"/>
              <a:gd name="connsiteY93" fmla="*/ 1823190 h 2827347"/>
              <a:gd name="connsiteX94" fmla="*/ 235613 w 3775406"/>
              <a:gd name="connsiteY94" fmla="*/ 1856849 h 2827347"/>
              <a:gd name="connsiteX95" fmla="*/ 190734 w 3775406"/>
              <a:gd name="connsiteY95" fmla="*/ 1890508 h 2827347"/>
              <a:gd name="connsiteX96" fmla="*/ 157075 w 3775406"/>
              <a:gd name="connsiteY96" fmla="*/ 1946606 h 2827347"/>
              <a:gd name="connsiteX97" fmla="*/ 123416 w 3775406"/>
              <a:gd name="connsiteY97" fmla="*/ 1997094 h 2827347"/>
              <a:gd name="connsiteX98" fmla="*/ 112197 w 3775406"/>
              <a:gd name="connsiteY98" fmla="*/ 2025143 h 2827347"/>
              <a:gd name="connsiteX99" fmla="*/ 106587 w 3775406"/>
              <a:gd name="connsiteY99" fmla="*/ 2041973 h 2827347"/>
              <a:gd name="connsiteX100" fmla="*/ 78538 w 3775406"/>
              <a:gd name="connsiteY100" fmla="*/ 2092461 h 2827347"/>
              <a:gd name="connsiteX101" fmla="*/ 61708 w 3775406"/>
              <a:gd name="connsiteY101" fmla="*/ 2255146 h 2827347"/>
              <a:gd name="connsiteX102" fmla="*/ 50489 w 3775406"/>
              <a:gd name="connsiteY102" fmla="*/ 2328074 h 2827347"/>
              <a:gd name="connsiteX103" fmla="*/ 33659 w 3775406"/>
              <a:gd name="connsiteY103" fmla="*/ 2367342 h 2827347"/>
              <a:gd name="connsiteX104" fmla="*/ 22440 w 3775406"/>
              <a:gd name="connsiteY104" fmla="*/ 2429050 h 2827347"/>
              <a:gd name="connsiteX105" fmla="*/ 11220 w 3775406"/>
              <a:gd name="connsiteY105" fmla="*/ 2445880 h 2827347"/>
              <a:gd name="connsiteX106" fmla="*/ 0 w 3775406"/>
              <a:gd name="connsiteY106" fmla="*/ 2501978 h 2827347"/>
              <a:gd name="connsiteX107" fmla="*/ 5610 w 3775406"/>
              <a:gd name="connsiteY107" fmla="*/ 2636613 h 2827347"/>
              <a:gd name="connsiteX108" fmla="*/ 28049 w 3775406"/>
              <a:gd name="connsiteY108" fmla="*/ 2670272 h 2827347"/>
              <a:gd name="connsiteX109" fmla="*/ 39269 w 3775406"/>
              <a:gd name="connsiteY109" fmla="*/ 2692712 h 2827347"/>
              <a:gd name="connsiteX110" fmla="*/ 61708 w 3775406"/>
              <a:gd name="connsiteY110" fmla="*/ 2720761 h 2827347"/>
              <a:gd name="connsiteX111" fmla="*/ 89757 w 3775406"/>
              <a:gd name="connsiteY111" fmla="*/ 2760029 h 2827347"/>
              <a:gd name="connsiteX112" fmla="*/ 112197 w 3775406"/>
              <a:gd name="connsiteY112" fmla="*/ 2776859 h 2827347"/>
              <a:gd name="connsiteX113" fmla="*/ 129026 w 3775406"/>
              <a:gd name="connsiteY113" fmla="*/ 2793688 h 2827347"/>
              <a:gd name="connsiteX114" fmla="*/ 145855 w 3775406"/>
              <a:gd name="connsiteY114" fmla="*/ 2799298 h 2827347"/>
              <a:gd name="connsiteX115" fmla="*/ 201954 w 3775406"/>
              <a:gd name="connsiteY115" fmla="*/ 2827347 h 2827347"/>
              <a:gd name="connsiteX116" fmla="*/ 375858 w 3775406"/>
              <a:gd name="connsiteY116" fmla="*/ 2821737 h 2827347"/>
              <a:gd name="connsiteX117" fmla="*/ 443176 w 3775406"/>
              <a:gd name="connsiteY117" fmla="*/ 2816127 h 2827347"/>
              <a:gd name="connsiteX118" fmla="*/ 460005 w 3775406"/>
              <a:gd name="connsiteY118" fmla="*/ 2799298 h 2827347"/>
              <a:gd name="connsiteX119" fmla="*/ 482444 w 3775406"/>
              <a:gd name="connsiteY119" fmla="*/ 2788078 h 2827347"/>
              <a:gd name="connsiteX120" fmla="*/ 516103 w 3775406"/>
              <a:gd name="connsiteY120" fmla="*/ 2765639 h 2827347"/>
              <a:gd name="connsiteX121" fmla="*/ 544152 w 3775406"/>
              <a:gd name="connsiteY121" fmla="*/ 2737590 h 2827347"/>
              <a:gd name="connsiteX122" fmla="*/ 572201 w 3775406"/>
              <a:gd name="connsiteY122" fmla="*/ 2709541 h 2827347"/>
              <a:gd name="connsiteX123" fmla="*/ 566592 w 3775406"/>
              <a:gd name="connsiteY123" fmla="*/ 2552466 h 2827347"/>
              <a:gd name="connsiteX124" fmla="*/ 572201 w 3775406"/>
              <a:gd name="connsiteY124" fmla="*/ 2423440 h 2827347"/>
              <a:gd name="connsiteX125" fmla="*/ 577811 w 3775406"/>
              <a:gd name="connsiteY125" fmla="*/ 2406611 h 2827347"/>
              <a:gd name="connsiteX126" fmla="*/ 628300 w 3775406"/>
              <a:gd name="connsiteY126" fmla="*/ 2316854 h 2827347"/>
              <a:gd name="connsiteX127" fmla="*/ 673178 w 3775406"/>
              <a:gd name="connsiteY127" fmla="*/ 2300024 h 2827347"/>
              <a:gd name="connsiteX128" fmla="*/ 690008 w 3775406"/>
              <a:gd name="connsiteY128" fmla="*/ 2283195 h 2827347"/>
              <a:gd name="connsiteX129" fmla="*/ 852692 w 3775406"/>
              <a:gd name="connsiteY129" fmla="*/ 2277585 h 2827347"/>
              <a:gd name="connsiteX130" fmla="*/ 987328 w 3775406"/>
              <a:gd name="connsiteY130" fmla="*/ 2260756 h 2827347"/>
              <a:gd name="connsiteX131" fmla="*/ 1020987 w 3775406"/>
              <a:gd name="connsiteY131" fmla="*/ 2243926 h 2827347"/>
              <a:gd name="connsiteX132" fmla="*/ 1077085 w 3775406"/>
              <a:gd name="connsiteY132" fmla="*/ 2221487 h 2827347"/>
              <a:gd name="connsiteX133" fmla="*/ 1121963 w 3775406"/>
              <a:gd name="connsiteY133" fmla="*/ 2215877 h 2827347"/>
              <a:gd name="connsiteX134" fmla="*/ 1178062 w 3775406"/>
              <a:gd name="connsiteY134" fmla="*/ 2193438 h 2827347"/>
              <a:gd name="connsiteX135" fmla="*/ 1211721 w 3775406"/>
              <a:gd name="connsiteY135" fmla="*/ 2187828 h 2827347"/>
              <a:gd name="connsiteX136" fmla="*/ 1245379 w 3775406"/>
              <a:gd name="connsiteY136" fmla="*/ 2170999 h 2827347"/>
              <a:gd name="connsiteX137" fmla="*/ 1295868 w 3775406"/>
              <a:gd name="connsiteY137" fmla="*/ 2159779 h 2827347"/>
              <a:gd name="connsiteX138" fmla="*/ 1312697 w 3775406"/>
              <a:gd name="connsiteY138" fmla="*/ 2142950 h 2827347"/>
              <a:gd name="connsiteX139" fmla="*/ 1368795 w 3775406"/>
              <a:gd name="connsiteY139" fmla="*/ 2126120 h 2827347"/>
              <a:gd name="connsiteX140" fmla="*/ 1402454 w 3775406"/>
              <a:gd name="connsiteY140" fmla="*/ 2109291 h 2827347"/>
              <a:gd name="connsiteX141" fmla="*/ 1419284 w 3775406"/>
              <a:gd name="connsiteY141" fmla="*/ 2098071 h 2827347"/>
              <a:gd name="connsiteX142" fmla="*/ 1542700 w 3775406"/>
              <a:gd name="connsiteY142" fmla="*/ 2081242 h 2827347"/>
              <a:gd name="connsiteX143" fmla="*/ 1632457 w 3775406"/>
              <a:gd name="connsiteY143" fmla="*/ 2058802 h 2827347"/>
              <a:gd name="connsiteX144" fmla="*/ 1694165 w 3775406"/>
              <a:gd name="connsiteY144" fmla="*/ 2041973 h 2827347"/>
              <a:gd name="connsiteX145" fmla="*/ 1755873 w 3775406"/>
              <a:gd name="connsiteY145" fmla="*/ 2025143 h 2827347"/>
              <a:gd name="connsiteX146" fmla="*/ 1834410 w 3775406"/>
              <a:gd name="connsiteY146" fmla="*/ 2002704 h 2827347"/>
              <a:gd name="connsiteX147" fmla="*/ 1929777 w 3775406"/>
              <a:gd name="connsiteY147" fmla="*/ 1997094 h 2827347"/>
              <a:gd name="connsiteX148" fmla="*/ 2019534 w 3775406"/>
              <a:gd name="connsiteY148" fmla="*/ 1963435 h 2827347"/>
              <a:gd name="connsiteX149" fmla="*/ 2036363 w 3775406"/>
              <a:gd name="connsiteY149" fmla="*/ 1952216 h 2827347"/>
              <a:gd name="connsiteX150" fmla="*/ 2126121 w 3775406"/>
              <a:gd name="connsiteY150" fmla="*/ 1940996 h 2827347"/>
              <a:gd name="connsiteX151" fmla="*/ 2204658 w 3775406"/>
              <a:gd name="connsiteY151" fmla="*/ 1912947 h 2827347"/>
              <a:gd name="connsiteX152" fmla="*/ 2221487 w 3775406"/>
              <a:gd name="connsiteY152" fmla="*/ 1901727 h 2827347"/>
              <a:gd name="connsiteX153" fmla="*/ 2255146 w 3775406"/>
              <a:gd name="connsiteY153" fmla="*/ 1896118 h 2827347"/>
              <a:gd name="connsiteX154" fmla="*/ 2350513 w 3775406"/>
              <a:gd name="connsiteY154" fmla="*/ 1862459 h 2827347"/>
              <a:gd name="connsiteX155" fmla="*/ 2501978 w 3775406"/>
              <a:gd name="connsiteY155" fmla="*/ 1845629 h 2827347"/>
              <a:gd name="connsiteX156" fmla="*/ 2530027 w 3775406"/>
              <a:gd name="connsiteY156" fmla="*/ 1823190 h 2827347"/>
              <a:gd name="connsiteX157" fmla="*/ 2546857 w 3775406"/>
              <a:gd name="connsiteY157" fmla="*/ 1811970 h 2827347"/>
              <a:gd name="connsiteX158" fmla="*/ 2563686 w 3775406"/>
              <a:gd name="connsiteY158" fmla="*/ 1806361 h 2827347"/>
              <a:gd name="connsiteX159" fmla="*/ 2647833 w 3775406"/>
              <a:gd name="connsiteY159" fmla="*/ 1795141 h 2827347"/>
              <a:gd name="connsiteX160" fmla="*/ 2709541 w 3775406"/>
              <a:gd name="connsiteY160" fmla="*/ 1778312 h 2827347"/>
              <a:gd name="connsiteX161" fmla="*/ 2731981 w 3775406"/>
              <a:gd name="connsiteY161" fmla="*/ 1767092 h 2827347"/>
              <a:gd name="connsiteX162" fmla="*/ 2827348 w 3775406"/>
              <a:gd name="connsiteY162" fmla="*/ 1761482 h 2827347"/>
              <a:gd name="connsiteX163" fmla="*/ 2911495 w 3775406"/>
              <a:gd name="connsiteY163" fmla="*/ 1744653 h 2827347"/>
              <a:gd name="connsiteX164" fmla="*/ 3006862 w 3775406"/>
              <a:gd name="connsiteY164" fmla="*/ 1710994 h 2827347"/>
              <a:gd name="connsiteX165" fmla="*/ 3062960 w 3775406"/>
              <a:gd name="connsiteY165" fmla="*/ 1688554 h 2827347"/>
              <a:gd name="connsiteX166" fmla="*/ 3130278 w 3775406"/>
              <a:gd name="connsiteY166" fmla="*/ 1677335 h 2827347"/>
              <a:gd name="connsiteX167" fmla="*/ 3208815 w 3775406"/>
              <a:gd name="connsiteY167" fmla="*/ 1666115 h 2827347"/>
              <a:gd name="connsiteX168" fmla="*/ 3236864 w 3775406"/>
              <a:gd name="connsiteY168" fmla="*/ 1654896 h 2827347"/>
              <a:gd name="connsiteX169" fmla="*/ 3253694 w 3775406"/>
              <a:gd name="connsiteY169" fmla="*/ 1643676 h 2827347"/>
              <a:gd name="connsiteX170" fmla="*/ 3276133 w 3775406"/>
              <a:gd name="connsiteY170" fmla="*/ 1638066 h 2827347"/>
              <a:gd name="connsiteX171" fmla="*/ 3360280 w 3775406"/>
              <a:gd name="connsiteY171" fmla="*/ 1621237 h 2827347"/>
              <a:gd name="connsiteX172" fmla="*/ 3399549 w 3775406"/>
              <a:gd name="connsiteY172" fmla="*/ 1598797 h 2827347"/>
              <a:gd name="connsiteX173" fmla="*/ 3483696 w 3775406"/>
              <a:gd name="connsiteY173" fmla="*/ 1581968 h 2827347"/>
              <a:gd name="connsiteX174" fmla="*/ 3517355 w 3775406"/>
              <a:gd name="connsiteY174" fmla="*/ 1570748 h 2827347"/>
              <a:gd name="connsiteX175" fmla="*/ 3579063 w 3775406"/>
              <a:gd name="connsiteY175" fmla="*/ 1537089 h 2827347"/>
              <a:gd name="connsiteX176" fmla="*/ 3607112 w 3775406"/>
              <a:gd name="connsiteY176" fmla="*/ 1503431 h 2827347"/>
              <a:gd name="connsiteX177" fmla="*/ 3635161 w 3775406"/>
              <a:gd name="connsiteY177" fmla="*/ 1492211 h 2827347"/>
              <a:gd name="connsiteX178" fmla="*/ 3696869 w 3775406"/>
              <a:gd name="connsiteY178" fmla="*/ 1408064 h 2827347"/>
              <a:gd name="connsiteX179" fmla="*/ 3719308 w 3775406"/>
              <a:gd name="connsiteY179" fmla="*/ 1385624 h 2827347"/>
              <a:gd name="connsiteX180" fmla="*/ 3758577 w 3775406"/>
              <a:gd name="connsiteY180" fmla="*/ 1335136 h 2827347"/>
              <a:gd name="connsiteX181" fmla="*/ 3764187 w 3775406"/>
              <a:gd name="connsiteY181" fmla="*/ 1110743 h 2827347"/>
              <a:gd name="connsiteX182" fmla="*/ 3758577 w 3775406"/>
              <a:gd name="connsiteY182" fmla="*/ 1093914 h 2827347"/>
              <a:gd name="connsiteX183" fmla="*/ 3741748 w 3775406"/>
              <a:gd name="connsiteY183" fmla="*/ 1043426 h 2827347"/>
              <a:gd name="connsiteX184" fmla="*/ 3724918 w 3775406"/>
              <a:gd name="connsiteY184" fmla="*/ 942449 h 2827347"/>
              <a:gd name="connsiteX185" fmla="*/ 3708089 w 3775406"/>
              <a:gd name="connsiteY185" fmla="*/ 903180 h 282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3775406" h="2827347">
                <a:moveTo>
                  <a:pt x="3775406" y="1065865"/>
                </a:moveTo>
                <a:lnTo>
                  <a:pt x="3775406" y="1065865"/>
                </a:lnTo>
                <a:lnTo>
                  <a:pt x="3747357" y="981718"/>
                </a:lnTo>
                <a:cubicBezTo>
                  <a:pt x="3745487" y="976108"/>
                  <a:pt x="3744393" y="970177"/>
                  <a:pt x="3741748" y="964888"/>
                </a:cubicBezTo>
                <a:cubicBezTo>
                  <a:pt x="3724533" y="930460"/>
                  <a:pt x="3731266" y="945883"/>
                  <a:pt x="3713698" y="897570"/>
                </a:cubicBezTo>
                <a:cubicBezTo>
                  <a:pt x="3711677" y="892013"/>
                  <a:pt x="3709419" y="886503"/>
                  <a:pt x="3708089" y="880741"/>
                </a:cubicBezTo>
                <a:cubicBezTo>
                  <a:pt x="3703801" y="862160"/>
                  <a:pt x="3701722" y="843085"/>
                  <a:pt x="3696869" y="824643"/>
                </a:cubicBezTo>
                <a:cubicBezTo>
                  <a:pt x="3692354" y="807487"/>
                  <a:pt x="3685650" y="790984"/>
                  <a:pt x="3680040" y="774154"/>
                </a:cubicBezTo>
                <a:lnTo>
                  <a:pt x="3663210" y="723666"/>
                </a:lnTo>
                <a:cubicBezTo>
                  <a:pt x="3659470" y="710576"/>
                  <a:pt x="3655902" y="697436"/>
                  <a:pt x="3651990" y="684397"/>
                </a:cubicBezTo>
                <a:cubicBezTo>
                  <a:pt x="3650291" y="678733"/>
                  <a:pt x="3649253" y="672737"/>
                  <a:pt x="3646381" y="667568"/>
                </a:cubicBezTo>
                <a:cubicBezTo>
                  <a:pt x="3639832" y="655780"/>
                  <a:pt x="3630398" y="645747"/>
                  <a:pt x="3623941" y="633909"/>
                </a:cubicBezTo>
                <a:cubicBezTo>
                  <a:pt x="3617996" y="623009"/>
                  <a:pt x="3604554" y="582376"/>
                  <a:pt x="3601502" y="572201"/>
                </a:cubicBezTo>
                <a:cubicBezTo>
                  <a:pt x="3599287" y="564816"/>
                  <a:pt x="3599717" y="556456"/>
                  <a:pt x="3595892" y="549762"/>
                </a:cubicBezTo>
                <a:cubicBezTo>
                  <a:pt x="3591956" y="542874"/>
                  <a:pt x="3584142" y="539027"/>
                  <a:pt x="3579063" y="532932"/>
                </a:cubicBezTo>
                <a:cubicBezTo>
                  <a:pt x="3574747" y="527753"/>
                  <a:pt x="3572917" y="520543"/>
                  <a:pt x="3567843" y="516103"/>
                </a:cubicBezTo>
                <a:cubicBezTo>
                  <a:pt x="3557695" y="507224"/>
                  <a:pt x="3543719" y="503199"/>
                  <a:pt x="3534184" y="493664"/>
                </a:cubicBezTo>
                <a:cubicBezTo>
                  <a:pt x="3528574" y="488054"/>
                  <a:pt x="3524605" y="480056"/>
                  <a:pt x="3517355" y="476834"/>
                </a:cubicBezTo>
                <a:cubicBezTo>
                  <a:pt x="3506961" y="472214"/>
                  <a:pt x="3494916" y="473094"/>
                  <a:pt x="3483696" y="471224"/>
                </a:cubicBezTo>
                <a:cubicBezTo>
                  <a:pt x="3476216" y="467484"/>
                  <a:pt x="3468943" y="463299"/>
                  <a:pt x="3461257" y="460005"/>
                </a:cubicBezTo>
                <a:cubicBezTo>
                  <a:pt x="3455822" y="457676"/>
                  <a:pt x="3449716" y="457040"/>
                  <a:pt x="3444427" y="454395"/>
                </a:cubicBezTo>
                <a:cubicBezTo>
                  <a:pt x="3428245" y="446304"/>
                  <a:pt x="3397895" y="424634"/>
                  <a:pt x="3377109" y="420736"/>
                </a:cubicBezTo>
                <a:cubicBezTo>
                  <a:pt x="3356809" y="416930"/>
                  <a:pt x="3335970" y="416996"/>
                  <a:pt x="3315401" y="415126"/>
                </a:cubicBezTo>
                <a:cubicBezTo>
                  <a:pt x="3202374" y="390010"/>
                  <a:pt x="3324594" y="412678"/>
                  <a:pt x="3119058" y="409516"/>
                </a:cubicBezTo>
                <a:cubicBezTo>
                  <a:pt x="3046043" y="408393"/>
                  <a:pt x="2973203" y="402037"/>
                  <a:pt x="2900275" y="398297"/>
                </a:cubicBezTo>
                <a:cubicBezTo>
                  <a:pt x="2878895" y="391170"/>
                  <a:pt x="2862902" y="385361"/>
                  <a:pt x="2838567" y="381467"/>
                </a:cubicBezTo>
                <a:cubicBezTo>
                  <a:pt x="2806961" y="376410"/>
                  <a:pt x="2774887" y="374775"/>
                  <a:pt x="2743200" y="370248"/>
                </a:cubicBezTo>
                <a:cubicBezTo>
                  <a:pt x="2722504" y="367291"/>
                  <a:pt x="2702303" y="361029"/>
                  <a:pt x="2681492" y="359028"/>
                </a:cubicBezTo>
                <a:cubicBezTo>
                  <a:pt x="2604973" y="351670"/>
                  <a:pt x="2528157" y="347809"/>
                  <a:pt x="2451490" y="342199"/>
                </a:cubicBezTo>
                <a:cubicBezTo>
                  <a:pt x="2455970" y="309348"/>
                  <a:pt x="2435926" y="226022"/>
                  <a:pt x="2485149" y="207563"/>
                </a:cubicBezTo>
                <a:cubicBezTo>
                  <a:pt x="2494077" y="204215"/>
                  <a:pt x="2503848" y="203823"/>
                  <a:pt x="2513198" y="201953"/>
                </a:cubicBezTo>
                <a:cubicBezTo>
                  <a:pt x="2518808" y="198213"/>
                  <a:pt x="2523631" y="192866"/>
                  <a:pt x="2530027" y="190734"/>
                </a:cubicBezTo>
                <a:cubicBezTo>
                  <a:pt x="2540818" y="187137"/>
                  <a:pt x="2559311" y="195623"/>
                  <a:pt x="2563686" y="185124"/>
                </a:cubicBezTo>
                <a:cubicBezTo>
                  <a:pt x="2571630" y="166059"/>
                  <a:pt x="2560806" y="143889"/>
                  <a:pt x="2558076" y="123416"/>
                </a:cubicBezTo>
                <a:cubicBezTo>
                  <a:pt x="2557057" y="115774"/>
                  <a:pt x="2556292" y="107671"/>
                  <a:pt x="2552467" y="100977"/>
                </a:cubicBezTo>
                <a:cubicBezTo>
                  <a:pt x="2548315" y="93711"/>
                  <a:pt x="2527413" y="76369"/>
                  <a:pt x="2518808" y="72927"/>
                </a:cubicBezTo>
                <a:cubicBezTo>
                  <a:pt x="2366125" y="11853"/>
                  <a:pt x="2297375" y="45888"/>
                  <a:pt x="2075632" y="39269"/>
                </a:cubicBezTo>
                <a:cubicBezTo>
                  <a:pt x="1955245" y="9171"/>
                  <a:pt x="2137403" y="52099"/>
                  <a:pt x="1890508" y="16829"/>
                </a:cubicBezTo>
                <a:cubicBezTo>
                  <a:pt x="1883834" y="15876"/>
                  <a:pt x="1879876" y="8266"/>
                  <a:pt x="1873679" y="5610"/>
                </a:cubicBezTo>
                <a:cubicBezTo>
                  <a:pt x="1866592" y="2573"/>
                  <a:pt x="1858720" y="1870"/>
                  <a:pt x="1851240" y="0"/>
                </a:cubicBezTo>
                <a:cubicBezTo>
                  <a:pt x="1845630" y="3740"/>
                  <a:pt x="1838150" y="5610"/>
                  <a:pt x="1834410" y="11220"/>
                </a:cubicBezTo>
                <a:cubicBezTo>
                  <a:pt x="1830133" y="17635"/>
                  <a:pt x="1831507" y="26440"/>
                  <a:pt x="1828800" y="33659"/>
                </a:cubicBezTo>
                <a:cubicBezTo>
                  <a:pt x="1825864" y="41489"/>
                  <a:pt x="1821321" y="48618"/>
                  <a:pt x="1817581" y="56098"/>
                </a:cubicBezTo>
                <a:cubicBezTo>
                  <a:pt x="1828801" y="59838"/>
                  <a:pt x="1842877" y="58955"/>
                  <a:pt x="1851240" y="67318"/>
                </a:cubicBezTo>
                <a:cubicBezTo>
                  <a:pt x="1860602" y="76680"/>
                  <a:pt x="1856588" y="129821"/>
                  <a:pt x="1851240" y="134635"/>
                </a:cubicBezTo>
                <a:cubicBezTo>
                  <a:pt x="1838425" y="146168"/>
                  <a:pt x="1817476" y="141674"/>
                  <a:pt x="1800751" y="145855"/>
                </a:cubicBezTo>
                <a:cubicBezTo>
                  <a:pt x="1795014" y="147289"/>
                  <a:pt x="1789532" y="149595"/>
                  <a:pt x="1783922" y="151465"/>
                </a:cubicBezTo>
                <a:cubicBezTo>
                  <a:pt x="1760802" y="186143"/>
                  <a:pt x="1786472" y="152315"/>
                  <a:pt x="1755873" y="179514"/>
                </a:cubicBezTo>
                <a:cubicBezTo>
                  <a:pt x="1744014" y="190056"/>
                  <a:pt x="1733434" y="201953"/>
                  <a:pt x="1722214" y="213173"/>
                </a:cubicBezTo>
                <a:cubicBezTo>
                  <a:pt x="1716604" y="218783"/>
                  <a:pt x="1713081" y="228078"/>
                  <a:pt x="1705384" y="230002"/>
                </a:cubicBezTo>
                <a:lnTo>
                  <a:pt x="1682945" y="235612"/>
                </a:lnTo>
                <a:cubicBezTo>
                  <a:pt x="1679205" y="243092"/>
                  <a:pt x="1679974" y="256676"/>
                  <a:pt x="1671725" y="258051"/>
                </a:cubicBezTo>
                <a:cubicBezTo>
                  <a:pt x="1632564" y="264578"/>
                  <a:pt x="1618083" y="248674"/>
                  <a:pt x="1593188" y="230002"/>
                </a:cubicBezTo>
                <a:cubicBezTo>
                  <a:pt x="1555447" y="167101"/>
                  <a:pt x="1574949" y="189324"/>
                  <a:pt x="1542700" y="157075"/>
                </a:cubicBezTo>
                <a:cubicBezTo>
                  <a:pt x="1538960" y="147725"/>
                  <a:pt x="1535016" y="138455"/>
                  <a:pt x="1531480" y="129026"/>
                </a:cubicBezTo>
                <a:cubicBezTo>
                  <a:pt x="1510557" y="73232"/>
                  <a:pt x="1547728" y="111202"/>
                  <a:pt x="1402454" y="117806"/>
                </a:cubicBezTo>
                <a:cubicBezTo>
                  <a:pt x="1394974" y="123416"/>
                  <a:pt x="1388377" y="130454"/>
                  <a:pt x="1380015" y="134635"/>
                </a:cubicBezTo>
                <a:cubicBezTo>
                  <a:pt x="1369437" y="139924"/>
                  <a:pt x="1356385" y="139587"/>
                  <a:pt x="1346356" y="145855"/>
                </a:cubicBezTo>
                <a:cubicBezTo>
                  <a:pt x="1340639" y="149429"/>
                  <a:pt x="1341274" y="159895"/>
                  <a:pt x="1335136" y="162685"/>
                </a:cubicBezTo>
                <a:cubicBezTo>
                  <a:pt x="1319441" y="169819"/>
                  <a:pt x="1301373" y="169723"/>
                  <a:pt x="1284648" y="173904"/>
                </a:cubicBezTo>
                <a:cubicBezTo>
                  <a:pt x="1278911" y="175338"/>
                  <a:pt x="1273429" y="177644"/>
                  <a:pt x="1267819" y="179514"/>
                </a:cubicBezTo>
                <a:cubicBezTo>
                  <a:pt x="1254118" y="220614"/>
                  <a:pt x="1251210" y="227644"/>
                  <a:pt x="1239770" y="291710"/>
                </a:cubicBezTo>
                <a:cubicBezTo>
                  <a:pt x="1236139" y="312043"/>
                  <a:pt x="1238211" y="333165"/>
                  <a:pt x="1234160" y="353418"/>
                </a:cubicBezTo>
                <a:cubicBezTo>
                  <a:pt x="1232520" y="361618"/>
                  <a:pt x="1225876" y="368028"/>
                  <a:pt x="1222940" y="375858"/>
                </a:cubicBezTo>
                <a:cubicBezTo>
                  <a:pt x="1220233" y="383077"/>
                  <a:pt x="1220778" y="391401"/>
                  <a:pt x="1217330" y="398297"/>
                </a:cubicBezTo>
                <a:cubicBezTo>
                  <a:pt x="1209441" y="414075"/>
                  <a:pt x="1197170" y="427397"/>
                  <a:pt x="1189281" y="443175"/>
                </a:cubicBezTo>
                <a:cubicBezTo>
                  <a:pt x="1162661" y="496415"/>
                  <a:pt x="1197652" y="461004"/>
                  <a:pt x="1155622" y="521713"/>
                </a:cubicBezTo>
                <a:cubicBezTo>
                  <a:pt x="1148096" y="532584"/>
                  <a:pt x="1136923" y="540412"/>
                  <a:pt x="1127573" y="549762"/>
                </a:cubicBezTo>
                <a:cubicBezTo>
                  <a:pt x="1116672" y="582462"/>
                  <a:pt x="1128624" y="554970"/>
                  <a:pt x="1093914" y="594640"/>
                </a:cubicBezTo>
                <a:cubicBezTo>
                  <a:pt x="1089474" y="599714"/>
                  <a:pt x="1086834" y="606148"/>
                  <a:pt x="1082695" y="611470"/>
                </a:cubicBezTo>
                <a:cubicBezTo>
                  <a:pt x="1073729" y="622998"/>
                  <a:pt x="1063996" y="633909"/>
                  <a:pt x="1054646" y="645129"/>
                </a:cubicBezTo>
                <a:cubicBezTo>
                  <a:pt x="1050906" y="654479"/>
                  <a:pt x="1046610" y="663625"/>
                  <a:pt x="1043426" y="673178"/>
                </a:cubicBezTo>
                <a:cubicBezTo>
                  <a:pt x="1034773" y="699135"/>
                  <a:pt x="1031458" y="720975"/>
                  <a:pt x="1020987" y="746105"/>
                </a:cubicBezTo>
                <a:cubicBezTo>
                  <a:pt x="1016162" y="757684"/>
                  <a:pt x="1009767" y="768544"/>
                  <a:pt x="1004157" y="779764"/>
                </a:cubicBezTo>
                <a:cubicBezTo>
                  <a:pt x="990432" y="834668"/>
                  <a:pt x="988418" y="836183"/>
                  <a:pt x="981718" y="903180"/>
                </a:cubicBezTo>
                <a:cubicBezTo>
                  <a:pt x="978735" y="933009"/>
                  <a:pt x="979652" y="963170"/>
                  <a:pt x="976108" y="992937"/>
                </a:cubicBezTo>
                <a:cubicBezTo>
                  <a:pt x="949899" y="1213091"/>
                  <a:pt x="969699" y="1077075"/>
                  <a:pt x="942449" y="1172451"/>
                </a:cubicBezTo>
                <a:cubicBezTo>
                  <a:pt x="930517" y="1214214"/>
                  <a:pt x="922148" y="1276900"/>
                  <a:pt x="891961" y="1307087"/>
                </a:cubicBezTo>
                <a:cubicBezTo>
                  <a:pt x="886351" y="1312697"/>
                  <a:pt x="881733" y="1319515"/>
                  <a:pt x="875132" y="1323916"/>
                </a:cubicBezTo>
                <a:cubicBezTo>
                  <a:pt x="870212" y="1327196"/>
                  <a:pt x="863912" y="1327656"/>
                  <a:pt x="858302" y="1329526"/>
                </a:cubicBezTo>
                <a:cubicBezTo>
                  <a:pt x="843343" y="1344486"/>
                  <a:pt x="830639" y="1362108"/>
                  <a:pt x="813424" y="1374405"/>
                </a:cubicBezTo>
                <a:cubicBezTo>
                  <a:pt x="766049" y="1408244"/>
                  <a:pt x="776289" y="1398984"/>
                  <a:pt x="729276" y="1441723"/>
                </a:cubicBezTo>
                <a:cubicBezTo>
                  <a:pt x="723406" y="1447059"/>
                  <a:pt x="718709" y="1453681"/>
                  <a:pt x="712447" y="1458552"/>
                </a:cubicBezTo>
                <a:cubicBezTo>
                  <a:pt x="701803" y="1466831"/>
                  <a:pt x="689317" y="1472567"/>
                  <a:pt x="678788" y="1480991"/>
                </a:cubicBezTo>
                <a:cubicBezTo>
                  <a:pt x="670528" y="1487599"/>
                  <a:pt x="665596" y="1498294"/>
                  <a:pt x="656349" y="1503431"/>
                </a:cubicBezTo>
                <a:cubicBezTo>
                  <a:pt x="648014" y="1508062"/>
                  <a:pt x="637650" y="1507170"/>
                  <a:pt x="628300" y="1509040"/>
                </a:cubicBezTo>
                <a:cubicBezTo>
                  <a:pt x="624560" y="1520260"/>
                  <a:pt x="623039" y="1532483"/>
                  <a:pt x="617080" y="1542699"/>
                </a:cubicBezTo>
                <a:cubicBezTo>
                  <a:pt x="600603" y="1570946"/>
                  <a:pt x="593848" y="1573147"/>
                  <a:pt x="572201" y="1587578"/>
                </a:cubicBezTo>
                <a:cubicBezTo>
                  <a:pt x="566591" y="1598798"/>
                  <a:pt x="563632" y="1611797"/>
                  <a:pt x="555372" y="1621237"/>
                </a:cubicBezTo>
                <a:cubicBezTo>
                  <a:pt x="549865" y="1627530"/>
                  <a:pt x="539623" y="1627438"/>
                  <a:pt x="532933" y="1632456"/>
                </a:cubicBezTo>
                <a:cubicBezTo>
                  <a:pt x="524471" y="1638803"/>
                  <a:pt x="517974" y="1647416"/>
                  <a:pt x="510494" y="1654896"/>
                </a:cubicBezTo>
                <a:cubicBezTo>
                  <a:pt x="499866" y="1686778"/>
                  <a:pt x="509065" y="1667544"/>
                  <a:pt x="471225" y="1705384"/>
                </a:cubicBezTo>
                <a:cubicBezTo>
                  <a:pt x="431145" y="1745464"/>
                  <a:pt x="430817" y="1749764"/>
                  <a:pt x="364638" y="1783921"/>
                </a:cubicBezTo>
                <a:cubicBezTo>
                  <a:pt x="334089" y="1799688"/>
                  <a:pt x="269271" y="1823190"/>
                  <a:pt x="269271" y="1823190"/>
                </a:cubicBezTo>
                <a:cubicBezTo>
                  <a:pt x="258052" y="1834410"/>
                  <a:pt x="247893" y="1846802"/>
                  <a:pt x="235613" y="1856849"/>
                </a:cubicBezTo>
                <a:cubicBezTo>
                  <a:pt x="212548" y="1875720"/>
                  <a:pt x="206696" y="1867451"/>
                  <a:pt x="190734" y="1890508"/>
                </a:cubicBezTo>
                <a:cubicBezTo>
                  <a:pt x="178321" y="1908438"/>
                  <a:pt x="169171" y="1928462"/>
                  <a:pt x="157075" y="1946606"/>
                </a:cubicBezTo>
                <a:cubicBezTo>
                  <a:pt x="145855" y="1963435"/>
                  <a:pt x="130928" y="1978314"/>
                  <a:pt x="123416" y="1997094"/>
                </a:cubicBezTo>
                <a:cubicBezTo>
                  <a:pt x="119676" y="2006444"/>
                  <a:pt x="115733" y="2015714"/>
                  <a:pt x="112197" y="2025143"/>
                </a:cubicBezTo>
                <a:cubicBezTo>
                  <a:pt x="110121" y="2030680"/>
                  <a:pt x="109232" y="2036684"/>
                  <a:pt x="106587" y="2041973"/>
                </a:cubicBezTo>
                <a:cubicBezTo>
                  <a:pt x="97977" y="2059193"/>
                  <a:pt x="87888" y="2075632"/>
                  <a:pt x="78538" y="2092461"/>
                </a:cubicBezTo>
                <a:cubicBezTo>
                  <a:pt x="71884" y="2185609"/>
                  <a:pt x="75348" y="2159662"/>
                  <a:pt x="61708" y="2255146"/>
                </a:cubicBezTo>
                <a:cubicBezTo>
                  <a:pt x="58230" y="2279494"/>
                  <a:pt x="56454" y="2304213"/>
                  <a:pt x="50489" y="2328074"/>
                </a:cubicBezTo>
                <a:cubicBezTo>
                  <a:pt x="47035" y="2341890"/>
                  <a:pt x="39269" y="2354253"/>
                  <a:pt x="33659" y="2367342"/>
                </a:cubicBezTo>
                <a:cubicBezTo>
                  <a:pt x="29919" y="2387911"/>
                  <a:pt x="28183" y="2408948"/>
                  <a:pt x="22440" y="2429050"/>
                </a:cubicBezTo>
                <a:cubicBezTo>
                  <a:pt x="20588" y="2435533"/>
                  <a:pt x="13203" y="2439436"/>
                  <a:pt x="11220" y="2445880"/>
                </a:cubicBezTo>
                <a:cubicBezTo>
                  <a:pt x="5612" y="2464106"/>
                  <a:pt x="3740" y="2483279"/>
                  <a:pt x="0" y="2501978"/>
                </a:cubicBezTo>
                <a:cubicBezTo>
                  <a:pt x="1870" y="2546856"/>
                  <a:pt x="2292" y="2591818"/>
                  <a:pt x="5610" y="2636613"/>
                </a:cubicBezTo>
                <a:cubicBezTo>
                  <a:pt x="7201" y="2658095"/>
                  <a:pt x="15795" y="2653117"/>
                  <a:pt x="28049" y="2670272"/>
                </a:cubicBezTo>
                <a:cubicBezTo>
                  <a:pt x="32910" y="2677077"/>
                  <a:pt x="34630" y="2685754"/>
                  <a:pt x="39269" y="2692712"/>
                </a:cubicBezTo>
                <a:cubicBezTo>
                  <a:pt x="45911" y="2702674"/>
                  <a:pt x="54524" y="2711182"/>
                  <a:pt x="61708" y="2720761"/>
                </a:cubicBezTo>
                <a:cubicBezTo>
                  <a:pt x="71260" y="2733497"/>
                  <a:pt x="78388" y="2748660"/>
                  <a:pt x="89757" y="2760029"/>
                </a:cubicBezTo>
                <a:cubicBezTo>
                  <a:pt x="96368" y="2766640"/>
                  <a:pt x="105098" y="2770774"/>
                  <a:pt x="112197" y="2776859"/>
                </a:cubicBezTo>
                <a:cubicBezTo>
                  <a:pt x="118220" y="2782022"/>
                  <a:pt x="122425" y="2789287"/>
                  <a:pt x="129026" y="2793688"/>
                </a:cubicBezTo>
                <a:cubicBezTo>
                  <a:pt x="133946" y="2796968"/>
                  <a:pt x="140486" y="2796820"/>
                  <a:pt x="145855" y="2799298"/>
                </a:cubicBezTo>
                <a:cubicBezTo>
                  <a:pt x="164838" y="2808059"/>
                  <a:pt x="201954" y="2827347"/>
                  <a:pt x="201954" y="2827347"/>
                </a:cubicBezTo>
                <a:lnTo>
                  <a:pt x="375858" y="2821737"/>
                </a:lnTo>
                <a:cubicBezTo>
                  <a:pt x="398351" y="2820691"/>
                  <a:pt x="421419" y="2821929"/>
                  <a:pt x="443176" y="2816127"/>
                </a:cubicBezTo>
                <a:cubicBezTo>
                  <a:pt x="450841" y="2814083"/>
                  <a:pt x="453549" y="2803909"/>
                  <a:pt x="460005" y="2799298"/>
                </a:cubicBezTo>
                <a:cubicBezTo>
                  <a:pt x="466810" y="2794437"/>
                  <a:pt x="475639" y="2792939"/>
                  <a:pt x="482444" y="2788078"/>
                </a:cubicBezTo>
                <a:cubicBezTo>
                  <a:pt x="519212" y="2761815"/>
                  <a:pt x="480004" y="2777673"/>
                  <a:pt x="516103" y="2765639"/>
                </a:cubicBezTo>
                <a:cubicBezTo>
                  <a:pt x="525453" y="2756289"/>
                  <a:pt x="535445" y="2747541"/>
                  <a:pt x="544152" y="2737590"/>
                </a:cubicBezTo>
                <a:cubicBezTo>
                  <a:pt x="570331" y="2707671"/>
                  <a:pt x="538543" y="2731981"/>
                  <a:pt x="572201" y="2709541"/>
                </a:cubicBezTo>
                <a:cubicBezTo>
                  <a:pt x="570331" y="2657183"/>
                  <a:pt x="566592" y="2604858"/>
                  <a:pt x="566592" y="2552466"/>
                </a:cubicBezTo>
                <a:cubicBezTo>
                  <a:pt x="566592" y="2509417"/>
                  <a:pt x="568899" y="2466362"/>
                  <a:pt x="572201" y="2423440"/>
                </a:cubicBezTo>
                <a:cubicBezTo>
                  <a:pt x="572654" y="2417544"/>
                  <a:pt x="576377" y="2412348"/>
                  <a:pt x="577811" y="2406611"/>
                </a:cubicBezTo>
                <a:cubicBezTo>
                  <a:pt x="585493" y="2375883"/>
                  <a:pt x="584951" y="2327692"/>
                  <a:pt x="628300" y="2316854"/>
                </a:cubicBezTo>
                <a:cubicBezTo>
                  <a:pt x="646371" y="2312336"/>
                  <a:pt x="657381" y="2311307"/>
                  <a:pt x="673178" y="2300024"/>
                </a:cubicBezTo>
                <a:cubicBezTo>
                  <a:pt x="679634" y="2295413"/>
                  <a:pt x="682136" y="2284179"/>
                  <a:pt x="690008" y="2283195"/>
                </a:cubicBezTo>
                <a:cubicBezTo>
                  <a:pt x="743849" y="2276465"/>
                  <a:pt x="798464" y="2279455"/>
                  <a:pt x="852692" y="2277585"/>
                </a:cubicBezTo>
                <a:cubicBezTo>
                  <a:pt x="897571" y="2271975"/>
                  <a:pt x="949697" y="2285845"/>
                  <a:pt x="987328" y="2260756"/>
                </a:cubicBezTo>
                <a:cubicBezTo>
                  <a:pt x="1013891" y="2243046"/>
                  <a:pt x="993539" y="2254483"/>
                  <a:pt x="1020987" y="2243926"/>
                </a:cubicBezTo>
                <a:cubicBezTo>
                  <a:pt x="1039784" y="2236696"/>
                  <a:pt x="1057101" y="2223985"/>
                  <a:pt x="1077085" y="2221487"/>
                </a:cubicBezTo>
                <a:lnTo>
                  <a:pt x="1121963" y="2215877"/>
                </a:lnTo>
                <a:cubicBezTo>
                  <a:pt x="1140663" y="2208397"/>
                  <a:pt x="1158839" y="2199445"/>
                  <a:pt x="1178062" y="2193438"/>
                </a:cubicBezTo>
                <a:cubicBezTo>
                  <a:pt x="1188919" y="2190045"/>
                  <a:pt x="1200930" y="2191425"/>
                  <a:pt x="1211721" y="2187828"/>
                </a:cubicBezTo>
                <a:cubicBezTo>
                  <a:pt x="1223621" y="2183861"/>
                  <a:pt x="1233479" y="2174966"/>
                  <a:pt x="1245379" y="2170999"/>
                </a:cubicBezTo>
                <a:cubicBezTo>
                  <a:pt x="1261735" y="2165547"/>
                  <a:pt x="1279038" y="2163519"/>
                  <a:pt x="1295868" y="2159779"/>
                </a:cubicBezTo>
                <a:cubicBezTo>
                  <a:pt x="1301478" y="2154169"/>
                  <a:pt x="1305601" y="2146498"/>
                  <a:pt x="1312697" y="2142950"/>
                </a:cubicBezTo>
                <a:cubicBezTo>
                  <a:pt x="1321190" y="2138703"/>
                  <a:pt x="1354888" y="2132301"/>
                  <a:pt x="1368795" y="2126120"/>
                </a:cubicBezTo>
                <a:cubicBezTo>
                  <a:pt x="1380258" y="2121025"/>
                  <a:pt x="1391489" y="2115383"/>
                  <a:pt x="1402454" y="2109291"/>
                </a:cubicBezTo>
                <a:cubicBezTo>
                  <a:pt x="1408348" y="2106017"/>
                  <a:pt x="1412801" y="2099923"/>
                  <a:pt x="1419284" y="2098071"/>
                </a:cubicBezTo>
                <a:cubicBezTo>
                  <a:pt x="1457568" y="2087132"/>
                  <a:pt x="1503388" y="2084815"/>
                  <a:pt x="1542700" y="2081242"/>
                </a:cubicBezTo>
                <a:cubicBezTo>
                  <a:pt x="1572619" y="2073762"/>
                  <a:pt x="1602704" y="2066917"/>
                  <a:pt x="1632457" y="2058802"/>
                </a:cubicBezTo>
                <a:cubicBezTo>
                  <a:pt x="1710740" y="2037452"/>
                  <a:pt x="1625835" y="2055639"/>
                  <a:pt x="1694165" y="2041973"/>
                </a:cubicBezTo>
                <a:cubicBezTo>
                  <a:pt x="1728089" y="2019356"/>
                  <a:pt x="1694128" y="2038374"/>
                  <a:pt x="1755873" y="2025143"/>
                </a:cubicBezTo>
                <a:cubicBezTo>
                  <a:pt x="1805529" y="2014503"/>
                  <a:pt x="1776274" y="2009681"/>
                  <a:pt x="1834410" y="2002704"/>
                </a:cubicBezTo>
                <a:cubicBezTo>
                  <a:pt x="1866027" y="1998910"/>
                  <a:pt x="1897988" y="1998964"/>
                  <a:pt x="1929777" y="1997094"/>
                </a:cubicBezTo>
                <a:cubicBezTo>
                  <a:pt x="1974698" y="1984260"/>
                  <a:pt x="1972916" y="1986744"/>
                  <a:pt x="2019534" y="1963435"/>
                </a:cubicBezTo>
                <a:cubicBezTo>
                  <a:pt x="2025564" y="1960420"/>
                  <a:pt x="2029766" y="1953605"/>
                  <a:pt x="2036363" y="1952216"/>
                </a:cubicBezTo>
                <a:cubicBezTo>
                  <a:pt x="2065868" y="1946004"/>
                  <a:pt x="2126121" y="1940996"/>
                  <a:pt x="2126121" y="1940996"/>
                </a:cubicBezTo>
                <a:cubicBezTo>
                  <a:pt x="2254932" y="1876590"/>
                  <a:pt x="2104339" y="1946388"/>
                  <a:pt x="2204658" y="1912947"/>
                </a:cubicBezTo>
                <a:cubicBezTo>
                  <a:pt x="2211054" y="1910815"/>
                  <a:pt x="2215091" y="1903859"/>
                  <a:pt x="2221487" y="1901727"/>
                </a:cubicBezTo>
                <a:cubicBezTo>
                  <a:pt x="2232278" y="1898130"/>
                  <a:pt x="2243926" y="1897988"/>
                  <a:pt x="2255146" y="1896118"/>
                </a:cubicBezTo>
                <a:cubicBezTo>
                  <a:pt x="2280997" y="1885777"/>
                  <a:pt x="2320868" y="1867615"/>
                  <a:pt x="2350513" y="1862459"/>
                </a:cubicBezTo>
                <a:cubicBezTo>
                  <a:pt x="2395799" y="1854583"/>
                  <a:pt x="2454743" y="1849923"/>
                  <a:pt x="2501978" y="1845629"/>
                </a:cubicBezTo>
                <a:cubicBezTo>
                  <a:pt x="2511328" y="1838149"/>
                  <a:pt x="2520448" y="1830374"/>
                  <a:pt x="2530027" y="1823190"/>
                </a:cubicBezTo>
                <a:cubicBezTo>
                  <a:pt x="2535421" y="1819145"/>
                  <a:pt x="2540826" y="1814985"/>
                  <a:pt x="2546857" y="1811970"/>
                </a:cubicBezTo>
                <a:cubicBezTo>
                  <a:pt x="2552146" y="1809326"/>
                  <a:pt x="2557853" y="1807333"/>
                  <a:pt x="2563686" y="1806361"/>
                </a:cubicBezTo>
                <a:cubicBezTo>
                  <a:pt x="2591598" y="1801709"/>
                  <a:pt x="2619784" y="1798881"/>
                  <a:pt x="2647833" y="1795141"/>
                </a:cubicBezTo>
                <a:cubicBezTo>
                  <a:pt x="2668402" y="1789531"/>
                  <a:pt x="2689315" y="1785054"/>
                  <a:pt x="2709541" y="1778312"/>
                </a:cubicBezTo>
                <a:cubicBezTo>
                  <a:pt x="2717475" y="1775667"/>
                  <a:pt x="2723702" y="1768275"/>
                  <a:pt x="2731981" y="1767092"/>
                </a:cubicBezTo>
                <a:cubicBezTo>
                  <a:pt x="2763505" y="1762588"/>
                  <a:pt x="2795559" y="1763352"/>
                  <a:pt x="2827348" y="1761482"/>
                </a:cubicBezTo>
                <a:cubicBezTo>
                  <a:pt x="2855397" y="1755872"/>
                  <a:pt x="2885910" y="1757445"/>
                  <a:pt x="2911495" y="1744653"/>
                </a:cubicBezTo>
                <a:cubicBezTo>
                  <a:pt x="2979420" y="1710691"/>
                  <a:pt x="2946897" y="1719561"/>
                  <a:pt x="3006862" y="1710994"/>
                </a:cubicBezTo>
                <a:cubicBezTo>
                  <a:pt x="3025561" y="1703514"/>
                  <a:pt x="3043530" y="1693853"/>
                  <a:pt x="3062960" y="1688554"/>
                </a:cubicBezTo>
                <a:cubicBezTo>
                  <a:pt x="3084907" y="1682568"/>
                  <a:pt x="3107781" y="1680709"/>
                  <a:pt x="3130278" y="1677335"/>
                </a:cubicBezTo>
                <a:cubicBezTo>
                  <a:pt x="3270616" y="1656285"/>
                  <a:pt x="3096778" y="1684788"/>
                  <a:pt x="3208815" y="1666115"/>
                </a:cubicBezTo>
                <a:cubicBezTo>
                  <a:pt x="3218165" y="1662375"/>
                  <a:pt x="3227857" y="1659399"/>
                  <a:pt x="3236864" y="1654896"/>
                </a:cubicBezTo>
                <a:cubicBezTo>
                  <a:pt x="3242895" y="1651881"/>
                  <a:pt x="3247497" y="1646332"/>
                  <a:pt x="3253694" y="1643676"/>
                </a:cubicBezTo>
                <a:cubicBezTo>
                  <a:pt x="3260780" y="1640639"/>
                  <a:pt x="3268748" y="1640281"/>
                  <a:pt x="3276133" y="1638066"/>
                </a:cubicBezTo>
                <a:cubicBezTo>
                  <a:pt x="3334628" y="1620518"/>
                  <a:pt x="3285478" y="1629549"/>
                  <a:pt x="3360280" y="1621237"/>
                </a:cubicBezTo>
                <a:cubicBezTo>
                  <a:pt x="3373370" y="1613757"/>
                  <a:pt x="3385551" y="1604396"/>
                  <a:pt x="3399549" y="1598797"/>
                </a:cubicBezTo>
                <a:cubicBezTo>
                  <a:pt x="3423590" y="1589181"/>
                  <a:pt x="3458030" y="1585635"/>
                  <a:pt x="3483696" y="1581968"/>
                </a:cubicBezTo>
                <a:cubicBezTo>
                  <a:pt x="3494916" y="1578228"/>
                  <a:pt x="3506777" y="1576037"/>
                  <a:pt x="3517355" y="1570748"/>
                </a:cubicBezTo>
                <a:cubicBezTo>
                  <a:pt x="3629461" y="1514695"/>
                  <a:pt x="3486168" y="1574249"/>
                  <a:pt x="3579063" y="1537089"/>
                </a:cubicBezTo>
                <a:cubicBezTo>
                  <a:pt x="3588413" y="1525870"/>
                  <a:pt x="3595708" y="1512554"/>
                  <a:pt x="3607112" y="1503431"/>
                </a:cubicBezTo>
                <a:cubicBezTo>
                  <a:pt x="3614975" y="1497140"/>
                  <a:pt x="3627738" y="1499016"/>
                  <a:pt x="3635161" y="1492211"/>
                </a:cubicBezTo>
                <a:cubicBezTo>
                  <a:pt x="3670702" y="1459632"/>
                  <a:pt x="3670197" y="1441405"/>
                  <a:pt x="3696869" y="1408064"/>
                </a:cubicBezTo>
                <a:cubicBezTo>
                  <a:pt x="3703477" y="1399804"/>
                  <a:pt x="3712700" y="1393884"/>
                  <a:pt x="3719308" y="1385624"/>
                </a:cubicBezTo>
                <a:cubicBezTo>
                  <a:pt x="3772990" y="1318522"/>
                  <a:pt x="3716421" y="1377294"/>
                  <a:pt x="3758577" y="1335136"/>
                </a:cubicBezTo>
                <a:cubicBezTo>
                  <a:pt x="3767975" y="1217671"/>
                  <a:pt x="3775353" y="1211233"/>
                  <a:pt x="3764187" y="1110743"/>
                </a:cubicBezTo>
                <a:cubicBezTo>
                  <a:pt x="3763534" y="1104866"/>
                  <a:pt x="3760653" y="1099451"/>
                  <a:pt x="3758577" y="1093914"/>
                </a:cubicBezTo>
                <a:cubicBezTo>
                  <a:pt x="3750916" y="1073485"/>
                  <a:pt x="3744882" y="1064320"/>
                  <a:pt x="3741748" y="1043426"/>
                </a:cubicBezTo>
                <a:cubicBezTo>
                  <a:pt x="3726657" y="942814"/>
                  <a:pt x="3744477" y="981568"/>
                  <a:pt x="3724918" y="942449"/>
                </a:cubicBezTo>
                <a:lnTo>
                  <a:pt x="3708089" y="90318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476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E488-CF1A-4CEA-A450-E9B50C95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8680"/>
            <a:ext cx="8305800" cy="722344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latin typeface="+mn-lt"/>
              </a:rPr>
              <a:t>Sub-dialects within the Min dialects</a:t>
            </a:r>
            <a:endParaRPr lang="en-SG" sz="36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DCAA73-BCE9-4374-82E4-DC23528B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430591"/>
            <a:ext cx="8856984" cy="169708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5C4689-26B6-48FF-96E8-9681DD2AFAE7}"/>
              </a:ext>
            </a:extLst>
          </p:cNvPr>
          <p:cNvSpPr/>
          <p:nvPr/>
        </p:nvSpPr>
        <p:spPr>
          <a:xfrm>
            <a:off x="1619672" y="2717426"/>
            <a:ext cx="7344816" cy="4643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A7D58-2C0A-40F8-B3C9-564FB431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1" y="3181824"/>
            <a:ext cx="4352921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7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FF28-0F67-4819-97AB-A674107E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0"/>
            <a:ext cx="8305800" cy="908720"/>
          </a:xfrm>
        </p:spPr>
        <p:txBody>
          <a:bodyPr>
            <a:noAutofit/>
          </a:bodyPr>
          <a:lstStyle/>
          <a:p>
            <a:pPr algn="ctr"/>
            <a:r>
              <a:rPr lang="en-SG" sz="4400" b="1" dirty="0">
                <a:latin typeface="+mn-lt"/>
              </a:rPr>
              <a:t>Sub-dialects of t</a:t>
            </a:r>
            <a:r>
              <a:rPr lang="en-US" altLang="zh-CN" sz="4400" b="1" dirty="0">
                <a:latin typeface="+mn-lt"/>
              </a:rPr>
              <a:t>he Min dialects</a:t>
            </a:r>
            <a:endParaRPr lang="en-SG" sz="44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65860-74CE-4608-BE38-74235681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56" y="932285"/>
            <a:ext cx="7052592" cy="5866961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F0C237-51E6-47FD-88B3-58FA4EF29425}"/>
              </a:ext>
            </a:extLst>
          </p:cNvPr>
          <p:cNvSpPr/>
          <p:nvPr/>
        </p:nvSpPr>
        <p:spPr>
          <a:xfrm>
            <a:off x="5004048" y="926882"/>
            <a:ext cx="2328660" cy="2670272"/>
          </a:xfrm>
          <a:custGeom>
            <a:avLst/>
            <a:gdLst>
              <a:gd name="connsiteX0" fmla="*/ 2316854 w 2328660"/>
              <a:gd name="connsiteY0" fmla="*/ 695617 h 2670272"/>
              <a:gd name="connsiteX1" fmla="*/ 2316854 w 2328660"/>
              <a:gd name="connsiteY1" fmla="*/ 695617 h 2670272"/>
              <a:gd name="connsiteX2" fmla="*/ 2283195 w 2328660"/>
              <a:gd name="connsiteY2" fmla="*/ 650738 h 2670272"/>
              <a:gd name="connsiteX3" fmla="*/ 2277585 w 2328660"/>
              <a:gd name="connsiteY3" fmla="*/ 633909 h 2670272"/>
              <a:gd name="connsiteX4" fmla="*/ 2266365 w 2328660"/>
              <a:gd name="connsiteY4" fmla="*/ 617079 h 2670272"/>
              <a:gd name="connsiteX5" fmla="*/ 2260755 w 2328660"/>
              <a:gd name="connsiteY5" fmla="*/ 600250 h 2670272"/>
              <a:gd name="connsiteX6" fmla="*/ 2227097 w 2328660"/>
              <a:gd name="connsiteY6" fmla="*/ 566591 h 2670272"/>
              <a:gd name="connsiteX7" fmla="*/ 2210267 w 2328660"/>
              <a:gd name="connsiteY7" fmla="*/ 549762 h 2670272"/>
              <a:gd name="connsiteX8" fmla="*/ 2176608 w 2328660"/>
              <a:gd name="connsiteY8" fmla="*/ 516103 h 2670272"/>
              <a:gd name="connsiteX9" fmla="*/ 2047582 w 2328660"/>
              <a:gd name="connsiteY9" fmla="*/ 527322 h 2670272"/>
              <a:gd name="connsiteX10" fmla="*/ 1997094 w 2328660"/>
              <a:gd name="connsiteY10" fmla="*/ 532932 h 2670272"/>
              <a:gd name="connsiteX11" fmla="*/ 1974655 w 2328660"/>
              <a:gd name="connsiteY11" fmla="*/ 521712 h 2670272"/>
              <a:gd name="connsiteX12" fmla="*/ 1963435 w 2328660"/>
              <a:gd name="connsiteY12" fmla="*/ 504883 h 2670272"/>
              <a:gd name="connsiteX13" fmla="*/ 1940996 w 2328660"/>
              <a:gd name="connsiteY13" fmla="*/ 493663 h 2670272"/>
              <a:gd name="connsiteX14" fmla="*/ 1924166 w 2328660"/>
              <a:gd name="connsiteY14" fmla="*/ 482444 h 2670272"/>
              <a:gd name="connsiteX15" fmla="*/ 1907337 w 2328660"/>
              <a:gd name="connsiteY15" fmla="*/ 448785 h 2670272"/>
              <a:gd name="connsiteX16" fmla="*/ 1896117 w 2328660"/>
              <a:gd name="connsiteY16" fmla="*/ 420736 h 2670272"/>
              <a:gd name="connsiteX17" fmla="*/ 1694164 w 2328660"/>
              <a:gd name="connsiteY17" fmla="*/ 415126 h 2670272"/>
              <a:gd name="connsiteX18" fmla="*/ 1643676 w 2328660"/>
              <a:gd name="connsiteY18" fmla="*/ 398297 h 2670272"/>
              <a:gd name="connsiteX19" fmla="*/ 1576358 w 2328660"/>
              <a:gd name="connsiteY19" fmla="*/ 370247 h 2670272"/>
              <a:gd name="connsiteX20" fmla="*/ 1525870 w 2328660"/>
              <a:gd name="connsiteY20" fmla="*/ 353418 h 2670272"/>
              <a:gd name="connsiteX21" fmla="*/ 1531479 w 2328660"/>
              <a:gd name="connsiteY21" fmla="*/ 112196 h 2670272"/>
              <a:gd name="connsiteX22" fmla="*/ 1525870 w 2328660"/>
              <a:gd name="connsiteY22" fmla="*/ 84147 h 2670272"/>
              <a:gd name="connsiteX23" fmla="*/ 1520260 w 2328660"/>
              <a:gd name="connsiteY23" fmla="*/ 67317 h 2670272"/>
              <a:gd name="connsiteX24" fmla="*/ 1503430 w 2328660"/>
              <a:gd name="connsiteY24" fmla="*/ 61708 h 2670272"/>
              <a:gd name="connsiteX25" fmla="*/ 1452942 w 2328660"/>
              <a:gd name="connsiteY25" fmla="*/ 33658 h 2670272"/>
              <a:gd name="connsiteX26" fmla="*/ 1419283 w 2328660"/>
              <a:gd name="connsiteY26" fmla="*/ 0 h 2670272"/>
              <a:gd name="connsiteX27" fmla="*/ 1228549 w 2328660"/>
              <a:gd name="connsiteY27" fmla="*/ 5609 h 2670272"/>
              <a:gd name="connsiteX28" fmla="*/ 1222939 w 2328660"/>
              <a:gd name="connsiteY28" fmla="*/ 22439 h 2670272"/>
              <a:gd name="connsiteX29" fmla="*/ 1211720 w 2328660"/>
              <a:gd name="connsiteY29" fmla="*/ 89757 h 2670272"/>
              <a:gd name="connsiteX30" fmla="*/ 1206110 w 2328660"/>
              <a:gd name="connsiteY30" fmla="*/ 129025 h 2670272"/>
              <a:gd name="connsiteX31" fmla="*/ 1178061 w 2328660"/>
              <a:gd name="connsiteY31" fmla="*/ 162684 h 2670272"/>
              <a:gd name="connsiteX32" fmla="*/ 1155622 w 2328660"/>
              <a:gd name="connsiteY32" fmla="*/ 179514 h 2670272"/>
              <a:gd name="connsiteX33" fmla="*/ 1121963 w 2328660"/>
              <a:gd name="connsiteY33" fmla="*/ 224392 h 2670272"/>
              <a:gd name="connsiteX34" fmla="*/ 1105133 w 2328660"/>
              <a:gd name="connsiteY34" fmla="*/ 241222 h 2670272"/>
              <a:gd name="connsiteX35" fmla="*/ 1088304 w 2328660"/>
              <a:gd name="connsiteY35" fmla="*/ 269271 h 2670272"/>
              <a:gd name="connsiteX36" fmla="*/ 1082694 w 2328660"/>
              <a:gd name="connsiteY36" fmla="*/ 286100 h 2670272"/>
              <a:gd name="connsiteX37" fmla="*/ 1065865 w 2328660"/>
              <a:gd name="connsiteY37" fmla="*/ 302930 h 2670272"/>
              <a:gd name="connsiteX38" fmla="*/ 1020986 w 2328660"/>
              <a:gd name="connsiteY38" fmla="*/ 347808 h 2670272"/>
              <a:gd name="connsiteX39" fmla="*/ 1009766 w 2328660"/>
              <a:gd name="connsiteY39" fmla="*/ 364638 h 2670272"/>
              <a:gd name="connsiteX40" fmla="*/ 987327 w 2328660"/>
              <a:gd name="connsiteY40" fmla="*/ 381467 h 2670272"/>
              <a:gd name="connsiteX41" fmla="*/ 981717 w 2328660"/>
              <a:gd name="connsiteY41" fmla="*/ 409516 h 2670272"/>
              <a:gd name="connsiteX42" fmla="*/ 970498 w 2328660"/>
              <a:gd name="connsiteY42" fmla="*/ 426346 h 2670272"/>
              <a:gd name="connsiteX43" fmla="*/ 948058 w 2328660"/>
              <a:gd name="connsiteY43" fmla="*/ 465614 h 2670272"/>
              <a:gd name="connsiteX44" fmla="*/ 936839 w 2328660"/>
              <a:gd name="connsiteY44" fmla="*/ 482444 h 2670272"/>
              <a:gd name="connsiteX45" fmla="*/ 903180 w 2328660"/>
              <a:gd name="connsiteY45" fmla="*/ 493663 h 2670272"/>
              <a:gd name="connsiteX46" fmla="*/ 880741 w 2328660"/>
              <a:gd name="connsiteY46" fmla="*/ 516103 h 2670272"/>
              <a:gd name="connsiteX47" fmla="*/ 841472 w 2328660"/>
              <a:gd name="connsiteY47" fmla="*/ 532932 h 2670272"/>
              <a:gd name="connsiteX48" fmla="*/ 807813 w 2328660"/>
              <a:gd name="connsiteY48" fmla="*/ 577811 h 2670272"/>
              <a:gd name="connsiteX49" fmla="*/ 785374 w 2328660"/>
              <a:gd name="connsiteY49" fmla="*/ 583420 h 2670272"/>
              <a:gd name="connsiteX50" fmla="*/ 729276 w 2328660"/>
              <a:gd name="connsiteY50" fmla="*/ 600250 h 2670272"/>
              <a:gd name="connsiteX51" fmla="*/ 712446 w 2328660"/>
              <a:gd name="connsiteY51" fmla="*/ 611470 h 2670272"/>
              <a:gd name="connsiteX52" fmla="*/ 628299 w 2328660"/>
              <a:gd name="connsiteY52" fmla="*/ 628299 h 2670272"/>
              <a:gd name="connsiteX53" fmla="*/ 611470 w 2328660"/>
              <a:gd name="connsiteY53" fmla="*/ 645128 h 2670272"/>
              <a:gd name="connsiteX54" fmla="*/ 577811 w 2328660"/>
              <a:gd name="connsiteY54" fmla="*/ 667568 h 2670272"/>
              <a:gd name="connsiteX55" fmla="*/ 572201 w 2328660"/>
              <a:gd name="connsiteY55" fmla="*/ 684397 h 2670272"/>
              <a:gd name="connsiteX56" fmla="*/ 544152 w 2328660"/>
              <a:gd name="connsiteY56" fmla="*/ 718056 h 2670272"/>
              <a:gd name="connsiteX57" fmla="*/ 538542 w 2328660"/>
              <a:gd name="connsiteY57" fmla="*/ 734885 h 2670272"/>
              <a:gd name="connsiteX58" fmla="*/ 521712 w 2328660"/>
              <a:gd name="connsiteY58" fmla="*/ 740495 h 2670272"/>
              <a:gd name="connsiteX59" fmla="*/ 488054 w 2328660"/>
              <a:gd name="connsiteY59" fmla="*/ 774154 h 2670272"/>
              <a:gd name="connsiteX60" fmla="*/ 460004 w 2328660"/>
              <a:gd name="connsiteY60" fmla="*/ 807813 h 2670272"/>
              <a:gd name="connsiteX61" fmla="*/ 443175 w 2328660"/>
              <a:gd name="connsiteY61" fmla="*/ 813423 h 2670272"/>
              <a:gd name="connsiteX62" fmla="*/ 426346 w 2328660"/>
              <a:gd name="connsiteY62" fmla="*/ 830252 h 2670272"/>
              <a:gd name="connsiteX63" fmla="*/ 409516 w 2328660"/>
              <a:gd name="connsiteY63" fmla="*/ 891960 h 2670272"/>
              <a:gd name="connsiteX64" fmla="*/ 398297 w 2328660"/>
              <a:gd name="connsiteY64" fmla="*/ 925619 h 2670272"/>
              <a:gd name="connsiteX65" fmla="*/ 415126 w 2328660"/>
              <a:gd name="connsiteY65" fmla="*/ 1026596 h 2670272"/>
              <a:gd name="connsiteX66" fmla="*/ 403906 w 2328660"/>
              <a:gd name="connsiteY66" fmla="*/ 1161231 h 2670272"/>
              <a:gd name="connsiteX67" fmla="*/ 381467 w 2328660"/>
              <a:gd name="connsiteY67" fmla="*/ 1200500 h 2670272"/>
              <a:gd name="connsiteX68" fmla="*/ 375857 w 2328660"/>
              <a:gd name="connsiteY68" fmla="*/ 1217330 h 2670272"/>
              <a:gd name="connsiteX69" fmla="*/ 359028 w 2328660"/>
              <a:gd name="connsiteY69" fmla="*/ 1245379 h 2670272"/>
              <a:gd name="connsiteX70" fmla="*/ 330979 w 2328660"/>
              <a:gd name="connsiteY70" fmla="*/ 1284647 h 2670272"/>
              <a:gd name="connsiteX71" fmla="*/ 325369 w 2328660"/>
              <a:gd name="connsiteY71" fmla="*/ 1318306 h 2670272"/>
              <a:gd name="connsiteX72" fmla="*/ 308539 w 2328660"/>
              <a:gd name="connsiteY72" fmla="*/ 1340746 h 2670272"/>
              <a:gd name="connsiteX73" fmla="*/ 291710 w 2328660"/>
              <a:gd name="connsiteY73" fmla="*/ 1368795 h 2670272"/>
              <a:gd name="connsiteX74" fmla="*/ 263661 w 2328660"/>
              <a:gd name="connsiteY74" fmla="*/ 1413673 h 2670272"/>
              <a:gd name="connsiteX75" fmla="*/ 235612 w 2328660"/>
              <a:gd name="connsiteY75" fmla="*/ 1447332 h 2670272"/>
              <a:gd name="connsiteX76" fmla="*/ 230002 w 2328660"/>
              <a:gd name="connsiteY76" fmla="*/ 1469771 h 2670272"/>
              <a:gd name="connsiteX77" fmla="*/ 218782 w 2328660"/>
              <a:gd name="connsiteY77" fmla="*/ 1503430 h 2670272"/>
              <a:gd name="connsiteX78" fmla="*/ 179514 w 2328660"/>
              <a:gd name="connsiteY78" fmla="*/ 1542699 h 2670272"/>
              <a:gd name="connsiteX79" fmla="*/ 151465 w 2328660"/>
              <a:gd name="connsiteY79" fmla="*/ 1576358 h 2670272"/>
              <a:gd name="connsiteX80" fmla="*/ 134635 w 2328660"/>
              <a:gd name="connsiteY80" fmla="*/ 1621236 h 2670272"/>
              <a:gd name="connsiteX81" fmla="*/ 129025 w 2328660"/>
              <a:gd name="connsiteY81" fmla="*/ 1638066 h 2670272"/>
              <a:gd name="connsiteX82" fmla="*/ 117806 w 2328660"/>
              <a:gd name="connsiteY82" fmla="*/ 1660505 h 2670272"/>
              <a:gd name="connsiteX83" fmla="*/ 89757 w 2328660"/>
              <a:gd name="connsiteY83" fmla="*/ 1755872 h 2670272"/>
              <a:gd name="connsiteX84" fmla="*/ 72927 w 2328660"/>
              <a:gd name="connsiteY84" fmla="*/ 1823190 h 2670272"/>
              <a:gd name="connsiteX85" fmla="*/ 61708 w 2328660"/>
              <a:gd name="connsiteY85" fmla="*/ 1840019 h 2670272"/>
              <a:gd name="connsiteX86" fmla="*/ 39268 w 2328660"/>
              <a:gd name="connsiteY86" fmla="*/ 1856849 h 2670272"/>
              <a:gd name="connsiteX87" fmla="*/ 22439 w 2328660"/>
              <a:gd name="connsiteY87" fmla="*/ 1884898 h 2670272"/>
              <a:gd name="connsiteX88" fmla="*/ 16829 w 2328660"/>
              <a:gd name="connsiteY88" fmla="*/ 1901727 h 2670272"/>
              <a:gd name="connsiteX89" fmla="*/ 0 w 2328660"/>
              <a:gd name="connsiteY89" fmla="*/ 1918557 h 2670272"/>
              <a:gd name="connsiteX90" fmla="*/ 11219 w 2328660"/>
              <a:gd name="connsiteY90" fmla="*/ 1952216 h 2670272"/>
              <a:gd name="connsiteX91" fmla="*/ 84147 w 2328660"/>
              <a:gd name="connsiteY91" fmla="*/ 1957825 h 2670272"/>
              <a:gd name="connsiteX92" fmla="*/ 145855 w 2328660"/>
              <a:gd name="connsiteY92" fmla="*/ 1969045 h 2670272"/>
              <a:gd name="connsiteX93" fmla="*/ 196343 w 2328660"/>
              <a:gd name="connsiteY93" fmla="*/ 1974655 h 2670272"/>
              <a:gd name="connsiteX94" fmla="*/ 213173 w 2328660"/>
              <a:gd name="connsiteY94" fmla="*/ 1991484 h 2670272"/>
              <a:gd name="connsiteX95" fmla="*/ 269271 w 2328660"/>
              <a:gd name="connsiteY95" fmla="*/ 2008314 h 2670272"/>
              <a:gd name="connsiteX96" fmla="*/ 297320 w 2328660"/>
              <a:gd name="connsiteY96" fmla="*/ 2041973 h 2670272"/>
              <a:gd name="connsiteX97" fmla="*/ 302930 w 2328660"/>
              <a:gd name="connsiteY97" fmla="*/ 2064412 h 2670272"/>
              <a:gd name="connsiteX98" fmla="*/ 342198 w 2328660"/>
              <a:gd name="connsiteY98" fmla="*/ 2109290 h 2670272"/>
              <a:gd name="connsiteX99" fmla="*/ 359028 w 2328660"/>
              <a:gd name="connsiteY99" fmla="*/ 2131730 h 2670272"/>
              <a:gd name="connsiteX100" fmla="*/ 381467 w 2328660"/>
              <a:gd name="connsiteY100" fmla="*/ 2165389 h 2670272"/>
              <a:gd name="connsiteX101" fmla="*/ 392687 w 2328660"/>
              <a:gd name="connsiteY101" fmla="*/ 2193438 h 2670272"/>
              <a:gd name="connsiteX102" fmla="*/ 409516 w 2328660"/>
              <a:gd name="connsiteY102" fmla="*/ 2266365 h 2670272"/>
              <a:gd name="connsiteX103" fmla="*/ 426346 w 2328660"/>
              <a:gd name="connsiteY103" fmla="*/ 2322463 h 2670272"/>
              <a:gd name="connsiteX104" fmla="*/ 443175 w 2328660"/>
              <a:gd name="connsiteY104" fmla="*/ 2485148 h 2670272"/>
              <a:gd name="connsiteX105" fmla="*/ 460004 w 2328660"/>
              <a:gd name="connsiteY105" fmla="*/ 2586125 h 2670272"/>
              <a:gd name="connsiteX106" fmla="*/ 482444 w 2328660"/>
              <a:gd name="connsiteY106" fmla="*/ 2602954 h 2670272"/>
              <a:gd name="connsiteX107" fmla="*/ 510493 w 2328660"/>
              <a:gd name="connsiteY107" fmla="*/ 2619784 h 2670272"/>
              <a:gd name="connsiteX108" fmla="*/ 572201 w 2328660"/>
              <a:gd name="connsiteY108" fmla="*/ 2636613 h 2670272"/>
              <a:gd name="connsiteX109" fmla="*/ 661958 w 2328660"/>
              <a:gd name="connsiteY109" fmla="*/ 2659052 h 2670272"/>
              <a:gd name="connsiteX110" fmla="*/ 723666 w 2328660"/>
              <a:gd name="connsiteY110" fmla="*/ 2670272 h 2670272"/>
              <a:gd name="connsiteX111" fmla="*/ 757325 w 2328660"/>
              <a:gd name="connsiteY111" fmla="*/ 2659052 h 2670272"/>
              <a:gd name="connsiteX112" fmla="*/ 779764 w 2328660"/>
              <a:gd name="connsiteY112" fmla="*/ 2625393 h 2670272"/>
              <a:gd name="connsiteX113" fmla="*/ 835862 w 2328660"/>
              <a:gd name="connsiteY113" fmla="*/ 2574905 h 2670272"/>
              <a:gd name="connsiteX114" fmla="*/ 852692 w 2328660"/>
              <a:gd name="connsiteY114" fmla="*/ 2563685 h 2670272"/>
              <a:gd name="connsiteX115" fmla="*/ 869521 w 2328660"/>
              <a:gd name="connsiteY115" fmla="*/ 2558076 h 2670272"/>
              <a:gd name="connsiteX116" fmla="*/ 914400 w 2328660"/>
              <a:gd name="connsiteY116" fmla="*/ 2507587 h 2670272"/>
              <a:gd name="connsiteX117" fmla="*/ 931229 w 2328660"/>
              <a:gd name="connsiteY117" fmla="*/ 2496368 h 2670272"/>
              <a:gd name="connsiteX118" fmla="*/ 964888 w 2328660"/>
              <a:gd name="connsiteY118" fmla="*/ 2462709 h 2670272"/>
              <a:gd name="connsiteX119" fmla="*/ 992937 w 2328660"/>
              <a:gd name="connsiteY119" fmla="*/ 2434660 h 2670272"/>
              <a:gd name="connsiteX120" fmla="*/ 1015376 w 2328660"/>
              <a:gd name="connsiteY120" fmla="*/ 2417830 h 2670272"/>
              <a:gd name="connsiteX121" fmla="*/ 1060255 w 2328660"/>
              <a:gd name="connsiteY121" fmla="*/ 2378562 h 2670272"/>
              <a:gd name="connsiteX122" fmla="*/ 1105133 w 2328660"/>
              <a:gd name="connsiteY122" fmla="*/ 2328073 h 2670272"/>
              <a:gd name="connsiteX123" fmla="*/ 1121963 w 2328660"/>
              <a:gd name="connsiteY123" fmla="*/ 2311244 h 2670272"/>
              <a:gd name="connsiteX124" fmla="*/ 1138792 w 2328660"/>
              <a:gd name="connsiteY124" fmla="*/ 2300024 h 2670272"/>
              <a:gd name="connsiteX125" fmla="*/ 1189281 w 2328660"/>
              <a:gd name="connsiteY125" fmla="*/ 2243926 h 2670272"/>
              <a:gd name="connsiteX126" fmla="*/ 1206110 w 2328660"/>
              <a:gd name="connsiteY126" fmla="*/ 2238316 h 2670272"/>
              <a:gd name="connsiteX127" fmla="*/ 1222939 w 2328660"/>
              <a:gd name="connsiteY127" fmla="*/ 2199047 h 2670272"/>
              <a:gd name="connsiteX128" fmla="*/ 1239769 w 2328660"/>
              <a:gd name="connsiteY128" fmla="*/ 2187828 h 2670272"/>
              <a:gd name="connsiteX129" fmla="*/ 1256598 w 2328660"/>
              <a:gd name="connsiteY129" fmla="*/ 2165389 h 2670272"/>
              <a:gd name="connsiteX130" fmla="*/ 1290257 w 2328660"/>
              <a:gd name="connsiteY130" fmla="*/ 2137339 h 2670272"/>
              <a:gd name="connsiteX131" fmla="*/ 1340746 w 2328660"/>
              <a:gd name="connsiteY131" fmla="*/ 2092461 h 2670272"/>
              <a:gd name="connsiteX132" fmla="*/ 1374404 w 2328660"/>
              <a:gd name="connsiteY132" fmla="*/ 2075631 h 2670272"/>
              <a:gd name="connsiteX133" fmla="*/ 1447332 w 2328660"/>
              <a:gd name="connsiteY133" fmla="*/ 2047582 h 2670272"/>
              <a:gd name="connsiteX134" fmla="*/ 1492211 w 2328660"/>
              <a:gd name="connsiteY134" fmla="*/ 2019533 h 2670272"/>
              <a:gd name="connsiteX135" fmla="*/ 1520260 w 2328660"/>
              <a:gd name="connsiteY135" fmla="*/ 2013924 h 2670272"/>
              <a:gd name="connsiteX136" fmla="*/ 1570748 w 2328660"/>
              <a:gd name="connsiteY136" fmla="*/ 1980265 h 2670272"/>
              <a:gd name="connsiteX137" fmla="*/ 1587578 w 2328660"/>
              <a:gd name="connsiteY137" fmla="*/ 1963435 h 2670272"/>
              <a:gd name="connsiteX138" fmla="*/ 1610017 w 2328660"/>
              <a:gd name="connsiteY138" fmla="*/ 1957825 h 2670272"/>
              <a:gd name="connsiteX139" fmla="*/ 1638066 w 2328660"/>
              <a:gd name="connsiteY139" fmla="*/ 1929776 h 2670272"/>
              <a:gd name="connsiteX140" fmla="*/ 1660505 w 2328660"/>
              <a:gd name="connsiteY140" fmla="*/ 1912947 h 2670272"/>
              <a:gd name="connsiteX141" fmla="*/ 1677335 w 2328660"/>
              <a:gd name="connsiteY141" fmla="*/ 1890508 h 2670272"/>
              <a:gd name="connsiteX142" fmla="*/ 1710993 w 2328660"/>
              <a:gd name="connsiteY142" fmla="*/ 1868068 h 2670272"/>
              <a:gd name="connsiteX143" fmla="*/ 1727823 w 2328660"/>
              <a:gd name="connsiteY143" fmla="*/ 1851239 h 2670272"/>
              <a:gd name="connsiteX144" fmla="*/ 1739043 w 2328660"/>
              <a:gd name="connsiteY144" fmla="*/ 1828800 h 2670272"/>
              <a:gd name="connsiteX145" fmla="*/ 1767092 w 2328660"/>
              <a:gd name="connsiteY145" fmla="*/ 1789531 h 2670272"/>
              <a:gd name="connsiteX146" fmla="*/ 1800751 w 2328660"/>
              <a:gd name="connsiteY146" fmla="*/ 1755872 h 2670272"/>
              <a:gd name="connsiteX147" fmla="*/ 1817580 w 2328660"/>
              <a:gd name="connsiteY147" fmla="*/ 1733433 h 2670272"/>
              <a:gd name="connsiteX148" fmla="*/ 1840019 w 2328660"/>
              <a:gd name="connsiteY148" fmla="*/ 1694164 h 2670272"/>
              <a:gd name="connsiteX149" fmla="*/ 1868068 w 2328660"/>
              <a:gd name="connsiteY149" fmla="*/ 1671725 h 2670272"/>
              <a:gd name="connsiteX150" fmla="*/ 1901727 w 2328660"/>
              <a:gd name="connsiteY150" fmla="*/ 1638066 h 2670272"/>
              <a:gd name="connsiteX151" fmla="*/ 1946606 w 2328660"/>
              <a:gd name="connsiteY151" fmla="*/ 1581968 h 2670272"/>
              <a:gd name="connsiteX152" fmla="*/ 1957825 w 2328660"/>
              <a:gd name="connsiteY152" fmla="*/ 1565138 h 2670272"/>
              <a:gd name="connsiteX153" fmla="*/ 1980265 w 2328660"/>
              <a:gd name="connsiteY153" fmla="*/ 1542699 h 2670272"/>
              <a:gd name="connsiteX154" fmla="*/ 2025143 w 2328660"/>
              <a:gd name="connsiteY154" fmla="*/ 1486601 h 2670272"/>
              <a:gd name="connsiteX155" fmla="*/ 2047582 w 2328660"/>
              <a:gd name="connsiteY155" fmla="*/ 1436112 h 2670272"/>
              <a:gd name="connsiteX156" fmla="*/ 2053192 w 2328660"/>
              <a:gd name="connsiteY156" fmla="*/ 1419283 h 2670272"/>
              <a:gd name="connsiteX157" fmla="*/ 2098071 w 2328660"/>
              <a:gd name="connsiteY157" fmla="*/ 1374404 h 2670272"/>
              <a:gd name="connsiteX158" fmla="*/ 2114900 w 2328660"/>
              <a:gd name="connsiteY158" fmla="*/ 1340746 h 2670272"/>
              <a:gd name="connsiteX159" fmla="*/ 2120510 w 2328660"/>
              <a:gd name="connsiteY159" fmla="*/ 1318306 h 2670272"/>
              <a:gd name="connsiteX160" fmla="*/ 2137339 w 2328660"/>
              <a:gd name="connsiteY160" fmla="*/ 1301477 h 2670272"/>
              <a:gd name="connsiteX161" fmla="*/ 2148559 w 2328660"/>
              <a:gd name="connsiteY161" fmla="*/ 1284647 h 2670272"/>
              <a:gd name="connsiteX162" fmla="*/ 2154169 w 2328660"/>
              <a:gd name="connsiteY162" fmla="*/ 1256598 h 2670272"/>
              <a:gd name="connsiteX163" fmla="*/ 2182218 w 2328660"/>
              <a:gd name="connsiteY163" fmla="*/ 1222939 h 2670272"/>
              <a:gd name="connsiteX164" fmla="*/ 2187828 w 2328660"/>
              <a:gd name="connsiteY164" fmla="*/ 1206110 h 2670272"/>
              <a:gd name="connsiteX165" fmla="*/ 2199047 w 2328660"/>
              <a:gd name="connsiteY165" fmla="*/ 1183671 h 2670272"/>
              <a:gd name="connsiteX166" fmla="*/ 2227097 w 2328660"/>
              <a:gd name="connsiteY166" fmla="*/ 1099524 h 2670272"/>
              <a:gd name="connsiteX167" fmla="*/ 2238316 w 2328660"/>
              <a:gd name="connsiteY167" fmla="*/ 1004157 h 2670272"/>
              <a:gd name="connsiteX168" fmla="*/ 2249536 w 2328660"/>
              <a:gd name="connsiteY168" fmla="*/ 981717 h 2670272"/>
              <a:gd name="connsiteX169" fmla="*/ 2266365 w 2328660"/>
              <a:gd name="connsiteY169" fmla="*/ 964888 h 2670272"/>
              <a:gd name="connsiteX170" fmla="*/ 2271975 w 2328660"/>
              <a:gd name="connsiteY170" fmla="*/ 948058 h 2670272"/>
              <a:gd name="connsiteX171" fmla="*/ 2283195 w 2328660"/>
              <a:gd name="connsiteY171" fmla="*/ 931229 h 2670272"/>
              <a:gd name="connsiteX172" fmla="*/ 2311244 w 2328660"/>
              <a:gd name="connsiteY172" fmla="*/ 891960 h 2670272"/>
              <a:gd name="connsiteX173" fmla="*/ 2316854 w 2328660"/>
              <a:gd name="connsiteY173" fmla="*/ 863911 h 2670272"/>
              <a:gd name="connsiteX174" fmla="*/ 2328073 w 2328660"/>
              <a:gd name="connsiteY174" fmla="*/ 847082 h 2670272"/>
              <a:gd name="connsiteX175" fmla="*/ 2305634 w 2328660"/>
              <a:gd name="connsiteY175" fmla="*/ 723666 h 2670272"/>
              <a:gd name="connsiteX176" fmla="*/ 2294414 w 2328660"/>
              <a:gd name="connsiteY176" fmla="*/ 706836 h 2670272"/>
              <a:gd name="connsiteX177" fmla="*/ 2271975 w 2328660"/>
              <a:gd name="connsiteY177" fmla="*/ 667568 h 2670272"/>
              <a:gd name="connsiteX178" fmla="*/ 2215877 w 2328660"/>
              <a:gd name="connsiteY178" fmla="*/ 650738 h 267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2328660" h="2670272">
                <a:moveTo>
                  <a:pt x="2316854" y="695617"/>
                </a:moveTo>
                <a:lnTo>
                  <a:pt x="2316854" y="695617"/>
                </a:lnTo>
                <a:cubicBezTo>
                  <a:pt x="2305634" y="680657"/>
                  <a:pt x="2293234" y="666514"/>
                  <a:pt x="2283195" y="650738"/>
                </a:cubicBezTo>
                <a:cubicBezTo>
                  <a:pt x="2280020" y="645749"/>
                  <a:pt x="2280230" y="639198"/>
                  <a:pt x="2277585" y="633909"/>
                </a:cubicBezTo>
                <a:cubicBezTo>
                  <a:pt x="2274570" y="627878"/>
                  <a:pt x="2269380" y="623110"/>
                  <a:pt x="2266365" y="617079"/>
                </a:cubicBezTo>
                <a:cubicBezTo>
                  <a:pt x="2263720" y="611790"/>
                  <a:pt x="2264385" y="604918"/>
                  <a:pt x="2260755" y="600250"/>
                </a:cubicBezTo>
                <a:cubicBezTo>
                  <a:pt x="2251014" y="587725"/>
                  <a:pt x="2238317" y="577811"/>
                  <a:pt x="2227097" y="566591"/>
                </a:cubicBezTo>
                <a:cubicBezTo>
                  <a:pt x="2221487" y="560981"/>
                  <a:pt x="2214349" y="556565"/>
                  <a:pt x="2210267" y="549762"/>
                </a:cubicBezTo>
                <a:cubicBezTo>
                  <a:pt x="2190396" y="516641"/>
                  <a:pt x="2203782" y="525160"/>
                  <a:pt x="2176608" y="516103"/>
                </a:cubicBezTo>
                <a:lnTo>
                  <a:pt x="2047582" y="527322"/>
                </a:lnTo>
                <a:cubicBezTo>
                  <a:pt x="2030723" y="528902"/>
                  <a:pt x="2013977" y="534231"/>
                  <a:pt x="1997094" y="532932"/>
                </a:cubicBezTo>
                <a:cubicBezTo>
                  <a:pt x="1988756" y="532291"/>
                  <a:pt x="1982135" y="525452"/>
                  <a:pt x="1974655" y="521712"/>
                </a:cubicBezTo>
                <a:cubicBezTo>
                  <a:pt x="1970915" y="516102"/>
                  <a:pt x="1968614" y="509199"/>
                  <a:pt x="1963435" y="504883"/>
                </a:cubicBezTo>
                <a:cubicBezTo>
                  <a:pt x="1957011" y="499529"/>
                  <a:pt x="1948257" y="497812"/>
                  <a:pt x="1940996" y="493663"/>
                </a:cubicBezTo>
                <a:cubicBezTo>
                  <a:pt x="1935142" y="490318"/>
                  <a:pt x="1929776" y="486184"/>
                  <a:pt x="1924166" y="482444"/>
                </a:cubicBezTo>
                <a:cubicBezTo>
                  <a:pt x="1907145" y="456910"/>
                  <a:pt x="1917291" y="475329"/>
                  <a:pt x="1907337" y="448785"/>
                </a:cubicBezTo>
                <a:cubicBezTo>
                  <a:pt x="1903801" y="439356"/>
                  <a:pt x="1906064" y="422307"/>
                  <a:pt x="1896117" y="420736"/>
                </a:cubicBezTo>
                <a:cubicBezTo>
                  <a:pt x="1829597" y="410233"/>
                  <a:pt x="1761482" y="416996"/>
                  <a:pt x="1694164" y="415126"/>
                </a:cubicBezTo>
                <a:cubicBezTo>
                  <a:pt x="1677335" y="409516"/>
                  <a:pt x="1658436" y="408137"/>
                  <a:pt x="1643676" y="398297"/>
                </a:cubicBezTo>
                <a:cubicBezTo>
                  <a:pt x="1612086" y="377237"/>
                  <a:pt x="1633241" y="389208"/>
                  <a:pt x="1576358" y="370247"/>
                </a:cubicBezTo>
                <a:lnTo>
                  <a:pt x="1525870" y="353418"/>
                </a:lnTo>
                <a:cubicBezTo>
                  <a:pt x="1527740" y="273011"/>
                  <a:pt x="1531479" y="192625"/>
                  <a:pt x="1531479" y="112196"/>
                </a:cubicBezTo>
                <a:cubicBezTo>
                  <a:pt x="1531479" y="102661"/>
                  <a:pt x="1528182" y="93397"/>
                  <a:pt x="1525870" y="84147"/>
                </a:cubicBezTo>
                <a:cubicBezTo>
                  <a:pt x="1524436" y="78410"/>
                  <a:pt x="1524442" y="71498"/>
                  <a:pt x="1520260" y="67317"/>
                </a:cubicBezTo>
                <a:cubicBezTo>
                  <a:pt x="1516079" y="63136"/>
                  <a:pt x="1508967" y="63784"/>
                  <a:pt x="1503430" y="61708"/>
                </a:cubicBezTo>
                <a:cubicBezTo>
                  <a:pt x="1477832" y="52109"/>
                  <a:pt x="1473101" y="51801"/>
                  <a:pt x="1452942" y="33658"/>
                </a:cubicBezTo>
                <a:cubicBezTo>
                  <a:pt x="1441148" y="23044"/>
                  <a:pt x="1419283" y="0"/>
                  <a:pt x="1419283" y="0"/>
                </a:cubicBezTo>
                <a:cubicBezTo>
                  <a:pt x="1355705" y="1870"/>
                  <a:pt x="1291743" y="-1613"/>
                  <a:pt x="1228549" y="5609"/>
                </a:cubicBezTo>
                <a:cubicBezTo>
                  <a:pt x="1222674" y="6280"/>
                  <a:pt x="1224099" y="16640"/>
                  <a:pt x="1222939" y="22439"/>
                </a:cubicBezTo>
                <a:cubicBezTo>
                  <a:pt x="1218478" y="44746"/>
                  <a:pt x="1215268" y="67287"/>
                  <a:pt x="1211720" y="89757"/>
                </a:cubicBezTo>
                <a:cubicBezTo>
                  <a:pt x="1209658" y="102817"/>
                  <a:pt x="1209910" y="116360"/>
                  <a:pt x="1206110" y="129025"/>
                </a:cubicBezTo>
                <a:cubicBezTo>
                  <a:pt x="1203113" y="139013"/>
                  <a:pt x="1184804" y="156904"/>
                  <a:pt x="1178061" y="162684"/>
                </a:cubicBezTo>
                <a:cubicBezTo>
                  <a:pt x="1170962" y="168769"/>
                  <a:pt x="1161911" y="172596"/>
                  <a:pt x="1155622" y="179514"/>
                </a:cubicBezTo>
                <a:cubicBezTo>
                  <a:pt x="1143044" y="193350"/>
                  <a:pt x="1135185" y="211170"/>
                  <a:pt x="1121963" y="224392"/>
                </a:cubicBezTo>
                <a:cubicBezTo>
                  <a:pt x="1116353" y="230002"/>
                  <a:pt x="1109893" y="234875"/>
                  <a:pt x="1105133" y="241222"/>
                </a:cubicBezTo>
                <a:cubicBezTo>
                  <a:pt x="1098591" y="249945"/>
                  <a:pt x="1093180" y="259519"/>
                  <a:pt x="1088304" y="269271"/>
                </a:cubicBezTo>
                <a:cubicBezTo>
                  <a:pt x="1085660" y="274560"/>
                  <a:pt x="1085974" y="281180"/>
                  <a:pt x="1082694" y="286100"/>
                </a:cubicBezTo>
                <a:cubicBezTo>
                  <a:pt x="1078293" y="292701"/>
                  <a:pt x="1071136" y="297000"/>
                  <a:pt x="1065865" y="302930"/>
                </a:cubicBezTo>
                <a:cubicBezTo>
                  <a:pt x="1028206" y="345297"/>
                  <a:pt x="1052412" y="326859"/>
                  <a:pt x="1020986" y="347808"/>
                </a:cubicBezTo>
                <a:cubicBezTo>
                  <a:pt x="1017246" y="353418"/>
                  <a:pt x="1014534" y="359870"/>
                  <a:pt x="1009766" y="364638"/>
                </a:cubicBezTo>
                <a:cubicBezTo>
                  <a:pt x="1003155" y="371249"/>
                  <a:pt x="992282" y="373539"/>
                  <a:pt x="987327" y="381467"/>
                </a:cubicBezTo>
                <a:cubicBezTo>
                  <a:pt x="982274" y="389553"/>
                  <a:pt x="985065" y="400588"/>
                  <a:pt x="981717" y="409516"/>
                </a:cubicBezTo>
                <a:cubicBezTo>
                  <a:pt x="979350" y="415829"/>
                  <a:pt x="974238" y="420736"/>
                  <a:pt x="970498" y="426346"/>
                </a:cubicBezTo>
                <a:cubicBezTo>
                  <a:pt x="961416" y="462671"/>
                  <a:pt x="971932" y="436965"/>
                  <a:pt x="948058" y="465614"/>
                </a:cubicBezTo>
                <a:cubicBezTo>
                  <a:pt x="943742" y="470794"/>
                  <a:pt x="942556" y="478871"/>
                  <a:pt x="936839" y="482444"/>
                </a:cubicBezTo>
                <a:cubicBezTo>
                  <a:pt x="926810" y="488712"/>
                  <a:pt x="914400" y="489923"/>
                  <a:pt x="903180" y="493663"/>
                </a:cubicBezTo>
                <a:cubicBezTo>
                  <a:pt x="895700" y="501143"/>
                  <a:pt x="889203" y="509756"/>
                  <a:pt x="880741" y="516103"/>
                </a:cubicBezTo>
                <a:cubicBezTo>
                  <a:pt x="869653" y="524419"/>
                  <a:pt x="854468" y="528600"/>
                  <a:pt x="841472" y="532932"/>
                </a:cubicBezTo>
                <a:cubicBezTo>
                  <a:pt x="833758" y="545789"/>
                  <a:pt x="822751" y="569275"/>
                  <a:pt x="807813" y="577811"/>
                </a:cubicBezTo>
                <a:cubicBezTo>
                  <a:pt x="801119" y="581636"/>
                  <a:pt x="792759" y="581205"/>
                  <a:pt x="785374" y="583420"/>
                </a:cubicBezTo>
                <a:cubicBezTo>
                  <a:pt x="717061" y="603913"/>
                  <a:pt x="781011" y="587316"/>
                  <a:pt x="729276" y="600250"/>
                </a:cubicBezTo>
                <a:cubicBezTo>
                  <a:pt x="723666" y="603990"/>
                  <a:pt x="718607" y="608732"/>
                  <a:pt x="712446" y="611470"/>
                </a:cubicBezTo>
                <a:cubicBezTo>
                  <a:pt x="679299" y="626201"/>
                  <a:pt x="666807" y="624020"/>
                  <a:pt x="628299" y="628299"/>
                </a:cubicBezTo>
                <a:cubicBezTo>
                  <a:pt x="622689" y="633909"/>
                  <a:pt x="617732" y="640257"/>
                  <a:pt x="611470" y="645128"/>
                </a:cubicBezTo>
                <a:cubicBezTo>
                  <a:pt x="600826" y="653407"/>
                  <a:pt x="577811" y="667568"/>
                  <a:pt x="577811" y="667568"/>
                </a:cubicBezTo>
                <a:cubicBezTo>
                  <a:pt x="575941" y="673178"/>
                  <a:pt x="575481" y="679477"/>
                  <a:pt x="572201" y="684397"/>
                </a:cubicBezTo>
                <a:cubicBezTo>
                  <a:pt x="547388" y="721615"/>
                  <a:pt x="562504" y="681351"/>
                  <a:pt x="544152" y="718056"/>
                </a:cubicBezTo>
                <a:cubicBezTo>
                  <a:pt x="541508" y="723345"/>
                  <a:pt x="542723" y="730704"/>
                  <a:pt x="538542" y="734885"/>
                </a:cubicBezTo>
                <a:cubicBezTo>
                  <a:pt x="534360" y="739066"/>
                  <a:pt x="527322" y="738625"/>
                  <a:pt x="521712" y="740495"/>
                </a:cubicBezTo>
                <a:cubicBezTo>
                  <a:pt x="485139" y="801451"/>
                  <a:pt x="524284" y="750000"/>
                  <a:pt x="488054" y="774154"/>
                </a:cubicBezTo>
                <a:cubicBezTo>
                  <a:pt x="423944" y="816895"/>
                  <a:pt x="511752" y="766415"/>
                  <a:pt x="460004" y="807813"/>
                </a:cubicBezTo>
                <a:cubicBezTo>
                  <a:pt x="455387" y="811507"/>
                  <a:pt x="448785" y="811553"/>
                  <a:pt x="443175" y="813423"/>
                </a:cubicBezTo>
                <a:cubicBezTo>
                  <a:pt x="437565" y="819033"/>
                  <a:pt x="430199" y="823317"/>
                  <a:pt x="426346" y="830252"/>
                </a:cubicBezTo>
                <a:cubicBezTo>
                  <a:pt x="414237" y="852047"/>
                  <a:pt x="415731" y="869171"/>
                  <a:pt x="409516" y="891960"/>
                </a:cubicBezTo>
                <a:cubicBezTo>
                  <a:pt x="406404" y="903370"/>
                  <a:pt x="402037" y="914399"/>
                  <a:pt x="398297" y="925619"/>
                </a:cubicBezTo>
                <a:cubicBezTo>
                  <a:pt x="410698" y="962827"/>
                  <a:pt x="413438" y="967535"/>
                  <a:pt x="415126" y="1026596"/>
                </a:cubicBezTo>
                <a:cubicBezTo>
                  <a:pt x="415359" y="1034760"/>
                  <a:pt x="417316" y="1125470"/>
                  <a:pt x="403906" y="1161231"/>
                </a:cubicBezTo>
                <a:cubicBezTo>
                  <a:pt x="397803" y="1177505"/>
                  <a:pt x="390770" y="1186546"/>
                  <a:pt x="381467" y="1200500"/>
                </a:cubicBezTo>
                <a:cubicBezTo>
                  <a:pt x="379597" y="1206110"/>
                  <a:pt x="378502" y="1212041"/>
                  <a:pt x="375857" y="1217330"/>
                </a:cubicBezTo>
                <a:cubicBezTo>
                  <a:pt x="370981" y="1227082"/>
                  <a:pt x="364807" y="1236133"/>
                  <a:pt x="359028" y="1245379"/>
                </a:cubicBezTo>
                <a:cubicBezTo>
                  <a:pt x="348779" y="1261777"/>
                  <a:pt x="343314" y="1268200"/>
                  <a:pt x="330979" y="1284647"/>
                </a:cubicBezTo>
                <a:cubicBezTo>
                  <a:pt x="329109" y="1295867"/>
                  <a:pt x="329593" y="1307745"/>
                  <a:pt x="325369" y="1318306"/>
                </a:cubicBezTo>
                <a:cubicBezTo>
                  <a:pt x="321896" y="1326987"/>
                  <a:pt x="313725" y="1332966"/>
                  <a:pt x="308539" y="1340746"/>
                </a:cubicBezTo>
                <a:cubicBezTo>
                  <a:pt x="302491" y="1349818"/>
                  <a:pt x="296586" y="1359043"/>
                  <a:pt x="291710" y="1368795"/>
                </a:cubicBezTo>
                <a:cubicBezTo>
                  <a:pt x="270462" y="1411292"/>
                  <a:pt x="293190" y="1384144"/>
                  <a:pt x="263661" y="1413673"/>
                </a:cubicBezTo>
                <a:cubicBezTo>
                  <a:pt x="249261" y="1471270"/>
                  <a:pt x="272281" y="1403329"/>
                  <a:pt x="235612" y="1447332"/>
                </a:cubicBezTo>
                <a:cubicBezTo>
                  <a:pt x="230676" y="1453255"/>
                  <a:pt x="232217" y="1462386"/>
                  <a:pt x="230002" y="1469771"/>
                </a:cubicBezTo>
                <a:cubicBezTo>
                  <a:pt x="226604" y="1481099"/>
                  <a:pt x="225514" y="1493706"/>
                  <a:pt x="218782" y="1503430"/>
                </a:cubicBezTo>
                <a:cubicBezTo>
                  <a:pt x="208245" y="1518650"/>
                  <a:pt x="189783" y="1527297"/>
                  <a:pt x="179514" y="1542699"/>
                </a:cubicBezTo>
                <a:cubicBezTo>
                  <a:pt x="163893" y="1566129"/>
                  <a:pt x="173061" y="1554760"/>
                  <a:pt x="151465" y="1576358"/>
                </a:cubicBezTo>
                <a:cubicBezTo>
                  <a:pt x="145855" y="1591317"/>
                  <a:pt x="140095" y="1606221"/>
                  <a:pt x="134635" y="1621236"/>
                </a:cubicBezTo>
                <a:cubicBezTo>
                  <a:pt x="132614" y="1626793"/>
                  <a:pt x="131354" y="1632631"/>
                  <a:pt x="129025" y="1638066"/>
                </a:cubicBezTo>
                <a:cubicBezTo>
                  <a:pt x="125731" y="1645752"/>
                  <a:pt x="121546" y="1653025"/>
                  <a:pt x="117806" y="1660505"/>
                </a:cubicBezTo>
                <a:cubicBezTo>
                  <a:pt x="106399" y="1728946"/>
                  <a:pt x="120314" y="1658089"/>
                  <a:pt x="89757" y="1755872"/>
                </a:cubicBezTo>
                <a:cubicBezTo>
                  <a:pt x="74034" y="1806187"/>
                  <a:pt x="97394" y="1762022"/>
                  <a:pt x="72927" y="1823190"/>
                </a:cubicBezTo>
                <a:cubicBezTo>
                  <a:pt x="70423" y="1829450"/>
                  <a:pt x="66475" y="1835252"/>
                  <a:pt x="61708" y="1840019"/>
                </a:cubicBezTo>
                <a:cubicBezTo>
                  <a:pt x="55097" y="1846630"/>
                  <a:pt x="46748" y="1851239"/>
                  <a:pt x="39268" y="1856849"/>
                </a:cubicBezTo>
                <a:cubicBezTo>
                  <a:pt x="33658" y="1866199"/>
                  <a:pt x="27315" y="1875146"/>
                  <a:pt x="22439" y="1884898"/>
                </a:cubicBezTo>
                <a:cubicBezTo>
                  <a:pt x="19795" y="1890187"/>
                  <a:pt x="20109" y="1896807"/>
                  <a:pt x="16829" y="1901727"/>
                </a:cubicBezTo>
                <a:cubicBezTo>
                  <a:pt x="12428" y="1908328"/>
                  <a:pt x="5610" y="1912947"/>
                  <a:pt x="0" y="1918557"/>
                </a:cubicBezTo>
                <a:cubicBezTo>
                  <a:pt x="3740" y="1929777"/>
                  <a:pt x="502" y="1947215"/>
                  <a:pt x="11219" y="1952216"/>
                </a:cubicBezTo>
                <a:cubicBezTo>
                  <a:pt x="33313" y="1962526"/>
                  <a:pt x="59954" y="1954801"/>
                  <a:pt x="84147" y="1957825"/>
                </a:cubicBezTo>
                <a:cubicBezTo>
                  <a:pt x="104892" y="1960418"/>
                  <a:pt x="125180" y="1965944"/>
                  <a:pt x="145855" y="1969045"/>
                </a:cubicBezTo>
                <a:cubicBezTo>
                  <a:pt x="162601" y="1971557"/>
                  <a:pt x="179514" y="1972785"/>
                  <a:pt x="196343" y="1974655"/>
                </a:cubicBezTo>
                <a:cubicBezTo>
                  <a:pt x="201953" y="1980265"/>
                  <a:pt x="206238" y="1987631"/>
                  <a:pt x="213173" y="1991484"/>
                </a:cubicBezTo>
                <a:cubicBezTo>
                  <a:pt x="224350" y="1997693"/>
                  <a:pt x="254783" y="2004692"/>
                  <a:pt x="269271" y="2008314"/>
                </a:cubicBezTo>
                <a:cubicBezTo>
                  <a:pt x="284819" y="2054955"/>
                  <a:pt x="259112" y="1988481"/>
                  <a:pt x="297320" y="2041973"/>
                </a:cubicBezTo>
                <a:cubicBezTo>
                  <a:pt x="301801" y="2048247"/>
                  <a:pt x="299482" y="2057516"/>
                  <a:pt x="302930" y="2064412"/>
                </a:cubicBezTo>
                <a:cubicBezTo>
                  <a:pt x="312360" y="2083272"/>
                  <a:pt x="328699" y="2093863"/>
                  <a:pt x="342198" y="2109290"/>
                </a:cubicBezTo>
                <a:cubicBezTo>
                  <a:pt x="348355" y="2116327"/>
                  <a:pt x="353418" y="2124250"/>
                  <a:pt x="359028" y="2131730"/>
                </a:cubicBezTo>
                <a:cubicBezTo>
                  <a:pt x="373771" y="2190698"/>
                  <a:pt x="351667" y="2123668"/>
                  <a:pt x="381467" y="2165389"/>
                </a:cubicBezTo>
                <a:cubicBezTo>
                  <a:pt x="387320" y="2173583"/>
                  <a:pt x="388947" y="2184088"/>
                  <a:pt x="392687" y="2193438"/>
                </a:cubicBezTo>
                <a:cubicBezTo>
                  <a:pt x="411024" y="2303455"/>
                  <a:pt x="382619" y="2140845"/>
                  <a:pt x="409516" y="2266365"/>
                </a:cubicBezTo>
                <a:cubicBezTo>
                  <a:pt x="420915" y="2319561"/>
                  <a:pt x="405326" y="2290934"/>
                  <a:pt x="426346" y="2322463"/>
                </a:cubicBezTo>
                <a:cubicBezTo>
                  <a:pt x="439020" y="2436545"/>
                  <a:pt x="423800" y="2297866"/>
                  <a:pt x="443175" y="2485148"/>
                </a:cubicBezTo>
                <a:cubicBezTo>
                  <a:pt x="445265" y="2505352"/>
                  <a:pt x="450634" y="2567385"/>
                  <a:pt x="460004" y="2586125"/>
                </a:cubicBezTo>
                <a:cubicBezTo>
                  <a:pt x="464185" y="2594488"/>
                  <a:pt x="474664" y="2597768"/>
                  <a:pt x="482444" y="2602954"/>
                </a:cubicBezTo>
                <a:cubicBezTo>
                  <a:pt x="491516" y="2609002"/>
                  <a:pt x="500567" y="2615272"/>
                  <a:pt x="510493" y="2619784"/>
                </a:cubicBezTo>
                <a:cubicBezTo>
                  <a:pt x="537932" y="2632256"/>
                  <a:pt x="544862" y="2630104"/>
                  <a:pt x="572201" y="2636613"/>
                </a:cubicBezTo>
                <a:cubicBezTo>
                  <a:pt x="602202" y="2643756"/>
                  <a:pt x="631853" y="2652362"/>
                  <a:pt x="661958" y="2659052"/>
                </a:cubicBezTo>
                <a:cubicBezTo>
                  <a:pt x="682367" y="2663587"/>
                  <a:pt x="703097" y="2666532"/>
                  <a:pt x="723666" y="2670272"/>
                </a:cubicBezTo>
                <a:cubicBezTo>
                  <a:pt x="734886" y="2666532"/>
                  <a:pt x="746987" y="2664796"/>
                  <a:pt x="757325" y="2659052"/>
                </a:cubicBezTo>
                <a:cubicBezTo>
                  <a:pt x="791119" y="2640277"/>
                  <a:pt x="762116" y="2648083"/>
                  <a:pt x="779764" y="2625393"/>
                </a:cubicBezTo>
                <a:cubicBezTo>
                  <a:pt x="796169" y="2604301"/>
                  <a:pt x="814793" y="2589955"/>
                  <a:pt x="835862" y="2574905"/>
                </a:cubicBezTo>
                <a:cubicBezTo>
                  <a:pt x="841348" y="2570986"/>
                  <a:pt x="846661" y="2566700"/>
                  <a:pt x="852692" y="2563685"/>
                </a:cubicBezTo>
                <a:cubicBezTo>
                  <a:pt x="857981" y="2561041"/>
                  <a:pt x="863911" y="2559946"/>
                  <a:pt x="869521" y="2558076"/>
                </a:cubicBezTo>
                <a:cubicBezTo>
                  <a:pt x="887600" y="2533971"/>
                  <a:pt x="889193" y="2529643"/>
                  <a:pt x="914400" y="2507587"/>
                </a:cubicBezTo>
                <a:cubicBezTo>
                  <a:pt x="919474" y="2503147"/>
                  <a:pt x="926190" y="2500847"/>
                  <a:pt x="931229" y="2496368"/>
                </a:cubicBezTo>
                <a:cubicBezTo>
                  <a:pt x="943088" y="2485827"/>
                  <a:pt x="953668" y="2473929"/>
                  <a:pt x="964888" y="2462709"/>
                </a:cubicBezTo>
                <a:cubicBezTo>
                  <a:pt x="974238" y="2453359"/>
                  <a:pt x="982359" y="2442594"/>
                  <a:pt x="992937" y="2434660"/>
                </a:cubicBezTo>
                <a:cubicBezTo>
                  <a:pt x="1000417" y="2429050"/>
                  <a:pt x="1009164" y="2424818"/>
                  <a:pt x="1015376" y="2417830"/>
                </a:cubicBezTo>
                <a:cubicBezTo>
                  <a:pt x="1053541" y="2374894"/>
                  <a:pt x="1018189" y="2389077"/>
                  <a:pt x="1060255" y="2378562"/>
                </a:cubicBezTo>
                <a:cubicBezTo>
                  <a:pt x="1080274" y="2348530"/>
                  <a:pt x="1066708" y="2366497"/>
                  <a:pt x="1105133" y="2328073"/>
                </a:cubicBezTo>
                <a:cubicBezTo>
                  <a:pt x="1110743" y="2322463"/>
                  <a:pt x="1115362" y="2315645"/>
                  <a:pt x="1121963" y="2311244"/>
                </a:cubicBezTo>
                <a:cubicBezTo>
                  <a:pt x="1127573" y="2307504"/>
                  <a:pt x="1134025" y="2304791"/>
                  <a:pt x="1138792" y="2300024"/>
                </a:cubicBezTo>
                <a:cubicBezTo>
                  <a:pt x="1154586" y="2284230"/>
                  <a:pt x="1166925" y="2251378"/>
                  <a:pt x="1189281" y="2243926"/>
                </a:cubicBezTo>
                <a:lnTo>
                  <a:pt x="1206110" y="2238316"/>
                </a:lnTo>
                <a:cubicBezTo>
                  <a:pt x="1211720" y="2225226"/>
                  <a:pt x="1215039" y="2210896"/>
                  <a:pt x="1222939" y="2199047"/>
                </a:cubicBezTo>
                <a:cubicBezTo>
                  <a:pt x="1226679" y="2193437"/>
                  <a:pt x="1235001" y="2192595"/>
                  <a:pt x="1239769" y="2187828"/>
                </a:cubicBezTo>
                <a:cubicBezTo>
                  <a:pt x="1246380" y="2181217"/>
                  <a:pt x="1250513" y="2172488"/>
                  <a:pt x="1256598" y="2165389"/>
                </a:cubicBezTo>
                <a:cubicBezTo>
                  <a:pt x="1311732" y="2101065"/>
                  <a:pt x="1238327" y="2189269"/>
                  <a:pt x="1290257" y="2137339"/>
                </a:cubicBezTo>
                <a:cubicBezTo>
                  <a:pt x="1313271" y="2114325"/>
                  <a:pt x="1302058" y="2105358"/>
                  <a:pt x="1340746" y="2092461"/>
                </a:cubicBezTo>
                <a:cubicBezTo>
                  <a:pt x="1383056" y="2078357"/>
                  <a:pt x="1330894" y="2097385"/>
                  <a:pt x="1374404" y="2075631"/>
                </a:cubicBezTo>
                <a:cubicBezTo>
                  <a:pt x="1408990" y="2058338"/>
                  <a:pt x="1390343" y="2090323"/>
                  <a:pt x="1447332" y="2047582"/>
                </a:cubicBezTo>
                <a:cubicBezTo>
                  <a:pt x="1462686" y="2036067"/>
                  <a:pt x="1473730" y="2025693"/>
                  <a:pt x="1492211" y="2019533"/>
                </a:cubicBezTo>
                <a:cubicBezTo>
                  <a:pt x="1501257" y="2016518"/>
                  <a:pt x="1510910" y="2015794"/>
                  <a:pt x="1520260" y="2013924"/>
                </a:cubicBezTo>
                <a:cubicBezTo>
                  <a:pt x="1537089" y="2002704"/>
                  <a:pt x="1556446" y="1994567"/>
                  <a:pt x="1570748" y="1980265"/>
                </a:cubicBezTo>
                <a:cubicBezTo>
                  <a:pt x="1576358" y="1974655"/>
                  <a:pt x="1580690" y="1967371"/>
                  <a:pt x="1587578" y="1963435"/>
                </a:cubicBezTo>
                <a:cubicBezTo>
                  <a:pt x="1594272" y="1959610"/>
                  <a:pt x="1602537" y="1959695"/>
                  <a:pt x="1610017" y="1957825"/>
                </a:cubicBezTo>
                <a:cubicBezTo>
                  <a:pt x="1619367" y="1948475"/>
                  <a:pt x="1628183" y="1938560"/>
                  <a:pt x="1638066" y="1929776"/>
                </a:cubicBezTo>
                <a:cubicBezTo>
                  <a:pt x="1645054" y="1923565"/>
                  <a:pt x="1653894" y="1919558"/>
                  <a:pt x="1660505" y="1912947"/>
                </a:cubicBezTo>
                <a:cubicBezTo>
                  <a:pt x="1667116" y="1906336"/>
                  <a:pt x="1670347" y="1896720"/>
                  <a:pt x="1677335" y="1890508"/>
                </a:cubicBezTo>
                <a:cubicBezTo>
                  <a:pt x="1687413" y="1881549"/>
                  <a:pt x="1700349" y="1876347"/>
                  <a:pt x="1710993" y="1868068"/>
                </a:cubicBezTo>
                <a:cubicBezTo>
                  <a:pt x="1717255" y="1863197"/>
                  <a:pt x="1722213" y="1856849"/>
                  <a:pt x="1727823" y="1851239"/>
                </a:cubicBezTo>
                <a:cubicBezTo>
                  <a:pt x="1731563" y="1843759"/>
                  <a:pt x="1734894" y="1836061"/>
                  <a:pt x="1739043" y="1828800"/>
                </a:cubicBezTo>
                <a:cubicBezTo>
                  <a:pt x="1743797" y="1820480"/>
                  <a:pt x="1762373" y="1794774"/>
                  <a:pt x="1767092" y="1789531"/>
                </a:cubicBezTo>
                <a:cubicBezTo>
                  <a:pt x="1777707" y="1777737"/>
                  <a:pt x="1791231" y="1768566"/>
                  <a:pt x="1800751" y="1755872"/>
                </a:cubicBezTo>
                <a:cubicBezTo>
                  <a:pt x="1806361" y="1748392"/>
                  <a:pt x="1812625" y="1741361"/>
                  <a:pt x="1817580" y="1733433"/>
                </a:cubicBezTo>
                <a:cubicBezTo>
                  <a:pt x="1824911" y="1721703"/>
                  <a:pt x="1829727" y="1704456"/>
                  <a:pt x="1840019" y="1694164"/>
                </a:cubicBezTo>
                <a:cubicBezTo>
                  <a:pt x="1848485" y="1685698"/>
                  <a:pt x="1859208" y="1679779"/>
                  <a:pt x="1868068" y="1671725"/>
                </a:cubicBezTo>
                <a:cubicBezTo>
                  <a:pt x="1879809" y="1661052"/>
                  <a:pt x="1891005" y="1649762"/>
                  <a:pt x="1901727" y="1638066"/>
                </a:cubicBezTo>
                <a:cubicBezTo>
                  <a:pt x="1915118" y="1623458"/>
                  <a:pt x="1934229" y="1599296"/>
                  <a:pt x="1946606" y="1581968"/>
                </a:cubicBezTo>
                <a:cubicBezTo>
                  <a:pt x="1950525" y="1576482"/>
                  <a:pt x="1953437" y="1570257"/>
                  <a:pt x="1957825" y="1565138"/>
                </a:cubicBezTo>
                <a:cubicBezTo>
                  <a:pt x="1964709" y="1557107"/>
                  <a:pt x="1973771" y="1551049"/>
                  <a:pt x="1980265" y="1542699"/>
                </a:cubicBezTo>
                <a:cubicBezTo>
                  <a:pt x="2035413" y="1471796"/>
                  <a:pt x="1951165" y="1560579"/>
                  <a:pt x="2025143" y="1486601"/>
                </a:cubicBezTo>
                <a:cubicBezTo>
                  <a:pt x="2032623" y="1469771"/>
                  <a:pt x="2040499" y="1453112"/>
                  <a:pt x="2047582" y="1436112"/>
                </a:cubicBezTo>
                <a:cubicBezTo>
                  <a:pt x="2049856" y="1430654"/>
                  <a:pt x="2049448" y="1423859"/>
                  <a:pt x="2053192" y="1419283"/>
                </a:cubicBezTo>
                <a:cubicBezTo>
                  <a:pt x="2066589" y="1402909"/>
                  <a:pt x="2088610" y="1393327"/>
                  <a:pt x="2098071" y="1374404"/>
                </a:cubicBezTo>
                <a:cubicBezTo>
                  <a:pt x="2103681" y="1363185"/>
                  <a:pt x="2110241" y="1352392"/>
                  <a:pt x="2114900" y="1340746"/>
                </a:cubicBezTo>
                <a:cubicBezTo>
                  <a:pt x="2117763" y="1333587"/>
                  <a:pt x="2116685" y="1325000"/>
                  <a:pt x="2120510" y="1318306"/>
                </a:cubicBezTo>
                <a:cubicBezTo>
                  <a:pt x="2124446" y="1311418"/>
                  <a:pt x="2132260" y="1307572"/>
                  <a:pt x="2137339" y="1301477"/>
                </a:cubicBezTo>
                <a:cubicBezTo>
                  <a:pt x="2141655" y="1296297"/>
                  <a:pt x="2144819" y="1290257"/>
                  <a:pt x="2148559" y="1284647"/>
                </a:cubicBezTo>
                <a:cubicBezTo>
                  <a:pt x="2150429" y="1275297"/>
                  <a:pt x="2150821" y="1265526"/>
                  <a:pt x="2154169" y="1256598"/>
                </a:cubicBezTo>
                <a:cubicBezTo>
                  <a:pt x="2158854" y="1244104"/>
                  <a:pt x="2173490" y="1231668"/>
                  <a:pt x="2182218" y="1222939"/>
                </a:cubicBezTo>
                <a:cubicBezTo>
                  <a:pt x="2184088" y="1217329"/>
                  <a:pt x="2185499" y="1211545"/>
                  <a:pt x="2187828" y="1206110"/>
                </a:cubicBezTo>
                <a:cubicBezTo>
                  <a:pt x="2191122" y="1198424"/>
                  <a:pt x="2196156" y="1191518"/>
                  <a:pt x="2199047" y="1183671"/>
                </a:cubicBezTo>
                <a:cubicBezTo>
                  <a:pt x="2209268" y="1155928"/>
                  <a:pt x="2227097" y="1099524"/>
                  <a:pt x="2227097" y="1099524"/>
                </a:cubicBezTo>
                <a:cubicBezTo>
                  <a:pt x="2229600" y="1064471"/>
                  <a:pt x="2225200" y="1034759"/>
                  <a:pt x="2238316" y="1004157"/>
                </a:cubicBezTo>
                <a:cubicBezTo>
                  <a:pt x="2241610" y="996470"/>
                  <a:pt x="2244675" y="988522"/>
                  <a:pt x="2249536" y="981717"/>
                </a:cubicBezTo>
                <a:cubicBezTo>
                  <a:pt x="2254147" y="975261"/>
                  <a:pt x="2260755" y="970498"/>
                  <a:pt x="2266365" y="964888"/>
                </a:cubicBezTo>
                <a:cubicBezTo>
                  <a:pt x="2268235" y="959278"/>
                  <a:pt x="2269330" y="953347"/>
                  <a:pt x="2271975" y="948058"/>
                </a:cubicBezTo>
                <a:cubicBezTo>
                  <a:pt x="2274990" y="942028"/>
                  <a:pt x="2279276" y="936715"/>
                  <a:pt x="2283195" y="931229"/>
                </a:cubicBezTo>
                <a:cubicBezTo>
                  <a:pt x="2317974" y="882539"/>
                  <a:pt x="2284811" y="931610"/>
                  <a:pt x="2311244" y="891960"/>
                </a:cubicBezTo>
                <a:cubicBezTo>
                  <a:pt x="2313114" y="882610"/>
                  <a:pt x="2313506" y="872839"/>
                  <a:pt x="2316854" y="863911"/>
                </a:cubicBezTo>
                <a:cubicBezTo>
                  <a:pt x="2319221" y="857598"/>
                  <a:pt x="2327653" y="853811"/>
                  <a:pt x="2328073" y="847082"/>
                </a:cubicBezTo>
                <a:cubicBezTo>
                  <a:pt x="2330988" y="800430"/>
                  <a:pt x="2322980" y="765296"/>
                  <a:pt x="2305634" y="723666"/>
                </a:cubicBezTo>
                <a:cubicBezTo>
                  <a:pt x="2303041" y="717442"/>
                  <a:pt x="2297152" y="712997"/>
                  <a:pt x="2294414" y="706836"/>
                </a:cubicBezTo>
                <a:cubicBezTo>
                  <a:pt x="2276498" y="666523"/>
                  <a:pt x="2295674" y="679415"/>
                  <a:pt x="2271975" y="667568"/>
                </a:cubicBezTo>
                <a:lnTo>
                  <a:pt x="2215877" y="65073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F5B50A-C45C-43DD-8A7F-7A234A7F5D94}"/>
              </a:ext>
            </a:extLst>
          </p:cNvPr>
          <p:cNvSpPr/>
          <p:nvPr/>
        </p:nvSpPr>
        <p:spPr>
          <a:xfrm>
            <a:off x="1851239" y="2563686"/>
            <a:ext cx="3775406" cy="2827347"/>
          </a:xfrm>
          <a:custGeom>
            <a:avLst/>
            <a:gdLst>
              <a:gd name="connsiteX0" fmla="*/ 3775406 w 3775406"/>
              <a:gd name="connsiteY0" fmla="*/ 1065865 h 2827347"/>
              <a:gd name="connsiteX1" fmla="*/ 3775406 w 3775406"/>
              <a:gd name="connsiteY1" fmla="*/ 1065865 h 2827347"/>
              <a:gd name="connsiteX2" fmla="*/ 3747357 w 3775406"/>
              <a:gd name="connsiteY2" fmla="*/ 981718 h 2827347"/>
              <a:gd name="connsiteX3" fmla="*/ 3741748 w 3775406"/>
              <a:gd name="connsiteY3" fmla="*/ 964888 h 2827347"/>
              <a:gd name="connsiteX4" fmla="*/ 3713698 w 3775406"/>
              <a:gd name="connsiteY4" fmla="*/ 897570 h 2827347"/>
              <a:gd name="connsiteX5" fmla="*/ 3708089 w 3775406"/>
              <a:gd name="connsiteY5" fmla="*/ 880741 h 2827347"/>
              <a:gd name="connsiteX6" fmla="*/ 3696869 w 3775406"/>
              <a:gd name="connsiteY6" fmla="*/ 824643 h 2827347"/>
              <a:gd name="connsiteX7" fmla="*/ 3680040 w 3775406"/>
              <a:gd name="connsiteY7" fmla="*/ 774154 h 2827347"/>
              <a:gd name="connsiteX8" fmla="*/ 3663210 w 3775406"/>
              <a:gd name="connsiteY8" fmla="*/ 723666 h 2827347"/>
              <a:gd name="connsiteX9" fmla="*/ 3651990 w 3775406"/>
              <a:gd name="connsiteY9" fmla="*/ 684397 h 2827347"/>
              <a:gd name="connsiteX10" fmla="*/ 3646381 w 3775406"/>
              <a:gd name="connsiteY10" fmla="*/ 667568 h 2827347"/>
              <a:gd name="connsiteX11" fmla="*/ 3623941 w 3775406"/>
              <a:gd name="connsiteY11" fmla="*/ 633909 h 2827347"/>
              <a:gd name="connsiteX12" fmla="*/ 3601502 w 3775406"/>
              <a:gd name="connsiteY12" fmla="*/ 572201 h 2827347"/>
              <a:gd name="connsiteX13" fmla="*/ 3595892 w 3775406"/>
              <a:gd name="connsiteY13" fmla="*/ 549762 h 2827347"/>
              <a:gd name="connsiteX14" fmla="*/ 3579063 w 3775406"/>
              <a:gd name="connsiteY14" fmla="*/ 532932 h 2827347"/>
              <a:gd name="connsiteX15" fmla="*/ 3567843 w 3775406"/>
              <a:gd name="connsiteY15" fmla="*/ 516103 h 2827347"/>
              <a:gd name="connsiteX16" fmla="*/ 3534184 w 3775406"/>
              <a:gd name="connsiteY16" fmla="*/ 493664 h 2827347"/>
              <a:gd name="connsiteX17" fmla="*/ 3517355 w 3775406"/>
              <a:gd name="connsiteY17" fmla="*/ 476834 h 2827347"/>
              <a:gd name="connsiteX18" fmla="*/ 3483696 w 3775406"/>
              <a:gd name="connsiteY18" fmla="*/ 471224 h 2827347"/>
              <a:gd name="connsiteX19" fmla="*/ 3461257 w 3775406"/>
              <a:gd name="connsiteY19" fmla="*/ 460005 h 2827347"/>
              <a:gd name="connsiteX20" fmla="*/ 3444427 w 3775406"/>
              <a:gd name="connsiteY20" fmla="*/ 454395 h 2827347"/>
              <a:gd name="connsiteX21" fmla="*/ 3377109 w 3775406"/>
              <a:gd name="connsiteY21" fmla="*/ 420736 h 2827347"/>
              <a:gd name="connsiteX22" fmla="*/ 3315401 w 3775406"/>
              <a:gd name="connsiteY22" fmla="*/ 415126 h 2827347"/>
              <a:gd name="connsiteX23" fmla="*/ 3119058 w 3775406"/>
              <a:gd name="connsiteY23" fmla="*/ 409516 h 2827347"/>
              <a:gd name="connsiteX24" fmla="*/ 2900275 w 3775406"/>
              <a:gd name="connsiteY24" fmla="*/ 398297 h 2827347"/>
              <a:gd name="connsiteX25" fmla="*/ 2838567 w 3775406"/>
              <a:gd name="connsiteY25" fmla="*/ 381467 h 2827347"/>
              <a:gd name="connsiteX26" fmla="*/ 2743200 w 3775406"/>
              <a:gd name="connsiteY26" fmla="*/ 370248 h 2827347"/>
              <a:gd name="connsiteX27" fmla="*/ 2681492 w 3775406"/>
              <a:gd name="connsiteY27" fmla="*/ 359028 h 2827347"/>
              <a:gd name="connsiteX28" fmla="*/ 2451490 w 3775406"/>
              <a:gd name="connsiteY28" fmla="*/ 342199 h 2827347"/>
              <a:gd name="connsiteX29" fmla="*/ 2485149 w 3775406"/>
              <a:gd name="connsiteY29" fmla="*/ 207563 h 2827347"/>
              <a:gd name="connsiteX30" fmla="*/ 2513198 w 3775406"/>
              <a:gd name="connsiteY30" fmla="*/ 201953 h 2827347"/>
              <a:gd name="connsiteX31" fmla="*/ 2530027 w 3775406"/>
              <a:gd name="connsiteY31" fmla="*/ 190734 h 2827347"/>
              <a:gd name="connsiteX32" fmla="*/ 2563686 w 3775406"/>
              <a:gd name="connsiteY32" fmla="*/ 185124 h 2827347"/>
              <a:gd name="connsiteX33" fmla="*/ 2558076 w 3775406"/>
              <a:gd name="connsiteY33" fmla="*/ 123416 h 2827347"/>
              <a:gd name="connsiteX34" fmla="*/ 2552467 w 3775406"/>
              <a:gd name="connsiteY34" fmla="*/ 100977 h 2827347"/>
              <a:gd name="connsiteX35" fmla="*/ 2518808 w 3775406"/>
              <a:gd name="connsiteY35" fmla="*/ 72927 h 2827347"/>
              <a:gd name="connsiteX36" fmla="*/ 2075632 w 3775406"/>
              <a:gd name="connsiteY36" fmla="*/ 39269 h 2827347"/>
              <a:gd name="connsiteX37" fmla="*/ 1890508 w 3775406"/>
              <a:gd name="connsiteY37" fmla="*/ 16829 h 2827347"/>
              <a:gd name="connsiteX38" fmla="*/ 1873679 w 3775406"/>
              <a:gd name="connsiteY38" fmla="*/ 5610 h 2827347"/>
              <a:gd name="connsiteX39" fmla="*/ 1851240 w 3775406"/>
              <a:gd name="connsiteY39" fmla="*/ 0 h 2827347"/>
              <a:gd name="connsiteX40" fmla="*/ 1834410 w 3775406"/>
              <a:gd name="connsiteY40" fmla="*/ 11220 h 2827347"/>
              <a:gd name="connsiteX41" fmla="*/ 1828800 w 3775406"/>
              <a:gd name="connsiteY41" fmla="*/ 33659 h 2827347"/>
              <a:gd name="connsiteX42" fmla="*/ 1817581 w 3775406"/>
              <a:gd name="connsiteY42" fmla="*/ 56098 h 2827347"/>
              <a:gd name="connsiteX43" fmla="*/ 1851240 w 3775406"/>
              <a:gd name="connsiteY43" fmla="*/ 67318 h 2827347"/>
              <a:gd name="connsiteX44" fmla="*/ 1851240 w 3775406"/>
              <a:gd name="connsiteY44" fmla="*/ 134635 h 2827347"/>
              <a:gd name="connsiteX45" fmla="*/ 1800751 w 3775406"/>
              <a:gd name="connsiteY45" fmla="*/ 145855 h 2827347"/>
              <a:gd name="connsiteX46" fmla="*/ 1783922 w 3775406"/>
              <a:gd name="connsiteY46" fmla="*/ 151465 h 2827347"/>
              <a:gd name="connsiteX47" fmla="*/ 1755873 w 3775406"/>
              <a:gd name="connsiteY47" fmla="*/ 179514 h 2827347"/>
              <a:gd name="connsiteX48" fmla="*/ 1722214 w 3775406"/>
              <a:gd name="connsiteY48" fmla="*/ 213173 h 2827347"/>
              <a:gd name="connsiteX49" fmla="*/ 1705384 w 3775406"/>
              <a:gd name="connsiteY49" fmla="*/ 230002 h 2827347"/>
              <a:gd name="connsiteX50" fmla="*/ 1682945 w 3775406"/>
              <a:gd name="connsiteY50" fmla="*/ 235612 h 2827347"/>
              <a:gd name="connsiteX51" fmla="*/ 1671725 w 3775406"/>
              <a:gd name="connsiteY51" fmla="*/ 258051 h 2827347"/>
              <a:gd name="connsiteX52" fmla="*/ 1593188 w 3775406"/>
              <a:gd name="connsiteY52" fmla="*/ 230002 h 2827347"/>
              <a:gd name="connsiteX53" fmla="*/ 1542700 w 3775406"/>
              <a:gd name="connsiteY53" fmla="*/ 157075 h 2827347"/>
              <a:gd name="connsiteX54" fmla="*/ 1531480 w 3775406"/>
              <a:gd name="connsiteY54" fmla="*/ 129026 h 2827347"/>
              <a:gd name="connsiteX55" fmla="*/ 1402454 w 3775406"/>
              <a:gd name="connsiteY55" fmla="*/ 117806 h 2827347"/>
              <a:gd name="connsiteX56" fmla="*/ 1380015 w 3775406"/>
              <a:gd name="connsiteY56" fmla="*/ 134635 h 2827347"/>
              <a:gd name="connsiteX57" fmla="*/ 1346356 w 3775406"/>
              <a:gd name="connsiteY57" fmla="*/ 145855 h 2827347"/>
              <a:gd name="connsiteX58" fmla="*/ 1335136 w 3775406"/>
              <a:gd name="connsiteY58" fmla="*/ 162685 h 2827347"/>
              <a:gd name="connsiteX59" fmla="*/ 1284648 w 3775406"/>
              <a:gd name="connsiteY59" fmla="*/ 173904 h 2827347"/>
              <a:gd name="connsiteX60" fmla="*/ 1267819 w 3775406"/>
              <a:gd name="connsiteY60" fmla="*/ 179514 h 2827347"/>
              <a:gd name="connsiteX61" fmla="*/ 1239770 w 3775406"/>
              <a:gd name="connsiteY61" fmla="*/ 291710 h 2827347"/>
              <a:gd name="connsiteX62" fmla="*/ 1234160 w 3775406"/>
              <a:gd name="connsiteY62" fmla="*/ 353418 h 2827347"/>
              <a:gd name="connsiteX63" fmla="*/ 1222940 w 3775406"/>
              <a:gd name="connsiteY63" fmla="*/ 375858 h 2827347"/>
              <a:gd name="connsiteX64" fmla="*/ 1217330 w 3775406"/>
              <a:gd name="connsiteY64" fmla="*/ 398297 h 2827347"/>
              <a:gd name="connsiteX65" fmla="*/ 1189281 w 3775406"/>
              <a:gd name="connsiteY65" fmla="*/ 443175 h 2827347"/>
              <a:gd name="connsiteX66" fmla="*/ 1155622 w 3775406"/>
              <a:gd name="connsiteY66" fmla="*/ 521713 h 2827347"/>
              <a:gd name="connsiteX67" fmla="*/ 1127573 w 3775406"/>
              <a:gd name="connsiteY67" fmla="*/ 549762 h 2827347"/>
              <a:gd name="connsiteX68" fmla="*/ 1093914 w 3775406"/>
              <a:gd name="connsiteY68" fmla="*/ 594640 h 2827347"/>
              <a:gd name="connsiteX69" fmla="*/ 1082695 w 3775406"/>
              <a:gd name="connsiteY69" fmla="*/ 611470 h 2827347"/>
              <a:gd name="connsiteX70" fmla="*/ 1054646 w 3775406"/>
              <a:gd name="connsiteY70" fmla="*/ 645129 h 2827347"/>
              <a:gd name="connsiteX71" fmla="*/ 1043426 w 3775406"/>
              <a:gd name="connsiteY71" fmla="*/ 673178 h 2827347"/>
              <a:gd name="connsiteX72" fmla="*/ 1020987 w 3775406"/>
              <a:gd name="connsiteY72" fmla="*/ 746105 h 2827347"/>
              <a:gd name="connsiteX73" fmla="*/ 1004157 w 3775406"/>
              <a:gd name="connsiteY73" fmla="*/ 779764 h 2827347"/>
              <a:gd name="connsiteX74" fmla="*/ 981718 w 3775406"/>
              <a:gd name="connsiteY74" fmla="*/ 903180 h 2827347"/>
              <a:gd name="connsiteX75" fmla="*/ 976108 w 3775406"/>
              <a:gd name="connsiteY75" fmla="*/ 992937 h 2827347"/>
              <a:gd name="connsiteX76" fmla="*/ 942449 w 3775406"/>
              <a:gd name="connsiteY76" fmla="*/ 1172451 h 2827347"/>
              <a:gd name="connsiteX77" fmla="*/ 891961 w 3775406"/>
              <a:gd name="connsiteY77" fmla="*/ 1307087 h 2827347"/>
              <a:gd name="connsiteX78" fmla="*/ 875132 w 3775406"/>
              <a:gd name="connsiteY78" fmla="*/ 1323916 h 2827347"/>
              <a:gd name="connsiteX79" fmla="*/ 858302 w 3775406"/>
              <a:gd name="connsiteY79" fmla="*/ 1329526 h 2827347"/>
              <a:gd name="connsiteX80" fmla="*/ 813424 w 3775406"/>
              <a:gd name="connsiteY80" fmla="*/ 1374405 h 2827347"/>
              <a:gd name="connsiteX81" fmla="*/ 729276 w 3775406"/>
              <a:gd name="connsiteY81" fmla="*/ 1441723 h 2827347"/>
              <a:gd name="connsiteX82" fmla="*/ 712447 w 3775406"/>
              <a:gd name="connsiteY82" fmla="*/ 1458552 h 2827347"/>
              <a:gd name="connsiteX83" fmla="*/ 678788 w 3775406"/>
              <a:gd name="connsiteY83" fmla="*/ 1480991 h 2827347"/>
              <a:gd name="connsiteX84" fmla="*/ 656349 w 3775406"/>
              <a:gd name="connsiteY84" fmla="*/ 1503431 h 2827347"/>
              <a:gd name="connsiteX85" fmla="*/ 628300 w 3775406"/>
              <a:gd name="connsiteY85" fmla="*/ 1509040 h 2827347"/>
              <a:gd name="connsiteX86" fmla="*/ 617080 w 3775406"/>
              <a:gd name="connsiteY86" fmla="*/ 1542699 h 2827347"/>
              <a:gd name="connsiteX87" fmla="*/ 572201 w 3775406"/>
              <a:gd name="connsiteY87" fmla="*/ 1587578 h 2827347"/>
              <a:gd name="connsiteX88" fmla="*/ 555372 w 3775406"/>
              <a:gd name="connsiteY88" fmla="*/ 1621237 h 2827347"/>
              <a:gd name="connsiteX89" fmla="*/ 532933 w 3775406"/>
              <a:gd name="connsiteY89" fmla="*/ 1632456 h 2827347"/>
              <a:gd name="connsiteX90" fmla="*/ 510494 w 3775406"/>
              <a:gd name="connsiteY90" fmla="*/ 1654896 h 2827347"/>
              <a:gd name="connsiteX91" fmla="*/ 471225 w 3775406"/>
              <a:gd name="connsiteY91" fmla="*/ 1705384 h 2827347"/>
              <a:gd name="connsiteX92" fmla="*/ 364638 w 3775406"/>
              <a:gd name="connsiteY92" fmla="*/ 1783921 h 2827347"/>
              <a:gd name="connsiteX93" fmla="*/ 269271 w 3775406"/>
              <a:gd name="connsiteY93" fmla="*/ 1823190 h 2827347"/>
              <a:gd name="connsiteX94" fmla="*/ 235613 w 3775406"/>
              <a:gd name="connsiteY94" fmla="*/ 1856849 h 2827347"/>
              <a:gd name="connsiteX95" fmla="*/ 190734 w 3775406"/>
              <a:gd name="connsiteY95" fmla="*/ 1890508 h 2827347"/>
              <a:gd name="connsiteX96" fmla="*/ 157075 w 3775406"/>
              <a:gd name="connsiteY96" fmla="*/ 1946606 h 2827347"/>
              <a:gd name="connsiteX97" fmla="*/ 123416 w 3775406"/>
              <a:gd name="connsiteY97" fmla="*/ 1997094 h 2827347"/>
              <a:gd name="connsiteX98" fmla="*/ 112197 w 3775406"/>
              <a:gd name="connsiteY98" fmla="*/ 2025143 h 2827347"/>
              <a:gd name="connsiteX99" fmla="*/ 106587 w 3775406"/>
              <a:gd name="connsiteY99" fmla="*/ 2041973 h 2827347"/>
              <a:gd name="connsiteX100" fmla="*/ 78538 w 3775406"/>
              <a:gd name="connsiteY100" fmla="*/ 2092461 h 2827347"/>
              <a:gd name="connsiteX101" fmla="*/ 61708 w 3775406"/>
              <a:gd name="connsiteY101" fmla="*/ 2255146 h 2827347"/>
              <a:gd name="connsiteX102" fmla="*/ 50489 w 3775406"/>
              <a:gd name="connsiteY102" fmla="*/ 2328074 h 2827347"/>
              <a:gd name="connsiteX103" fmla="*/ 33659 w 3775406"/>
              <a:gd name="connsiteY103" fmla="*/ 2367342 h 2827347"/>
              <a:gd name="connsiteX104" fmla="*/ 22440 w 3775406"/>
              <a:gd name="connsiteY104" fmla="*/ 2429050 h 2827347"/>
              <a:gd name="connsiteX105" fmla="*/ 11220 w 3775406"/>
              <a:gd name="connsiteY105" fmla="*/ 2445880 h 2827347"/>
              <a:gd name="connsiteX106" fmla="*/ 0 w 3775406"/>
              <a:gd name="connsiteY106" fmla="*/ 2501978 h 2827347"/>
              <a:gd name="connsiteX107" fmla="*/ 5610 w 3775406"/>
              <a:gd name="connsiteY107" fmla="*/ 2636613 h 2827347"/>
              <a:gd name="connsiteX108" fmla="*/ 28049 w 3775406"/>
              <a:gd name="connsiteY108" fmla="*/ 2670272 h 2827347"/>
              <a:gd name="connsiteX109" fmla="*/ 39269 w 3775406"/>
              <a:gd name="connsiteY109" fmla="*/ 2692712 h 2827347"/>
              <a:gd name="connsiteX110" fmla="*/ 61708 w 3775406"/>
              <a:gd name="connsiteY110" fmla="*/ 2720761 h 2827347"/>
              <a:gd name="connsiteX111" fmla="*/ 89757 w 3775406"/>
              <a:gd name="connsiteY111" fmla="*/ 2760029 h 2827347"/>
              <a:gd name="connsiteX112" fmla="*/ 112197 w 3775406"/>
              <a:gd name="connsiteY112" fmla="*/ 2776859 h 2827347"/>
              <a:gd name="connsiteX113" fmla="*/ 129026 w 3775406"/>
              <a:gd name="connsiteY113" fmla="*/ 2793688 h 2827347"/>
              <a:gd name="connsiteX114" fmla="*/ 145855 w 3775406"/>
              <a:gd name="connsiteY114" fmla="*/ 2799298 h 2827347"/>
              <a:gd name="connsiteX115" fmla="*/ 201954 w 3775406"/>
              <a:gd name="connsiteY115" fmla="*/ 2827347 h 2827347"/>
              <a:gd name="connsiteX116" fmla="*/ 375858 w 3775406"/>
              <a:gd name="connsiteY116" fmla="*/ 2821737 h 2827347"/>
              <a:gd name="connsiteX117" fmla="*/ 443176 w 3775406"/>
              <a:gd name="connsiteY117" fmla="*/ 2816127 h 2827347"/>
              <a:gd name="connsiteX118" fmla="*/ 460005 w 3775406"/>
              <a:gd name="connsiteY118" fmla="*/ 2799298 h 2827347"/>
              <a:gd name="connsiteX119" fmla="*/ 482444 w 3775406"/>
              <a:gd name="connsiteY119" fmla="*/ 2788078 h 2827347"/>
              <a:gd name="connsiteX120" fmla="*/ 516103 w 3775406"/>
              <a:gd name="connsiteY120" fmla="*/ 2765639 h 2827347"/>
              <a:gd name="connsiteX121" fmla="*/ 544152 w 3775406"/>
              <a:gd name="connsiteY121" fmla="*/ 2737590 h 2827347"/>
              <a:gd name="connsiteX122" fmla="*/ 572201 w 3775406"/>
              <a:gd name="connsiteY122" fmla="*/ 2709541 h 2827347"/>
              <a:gd name="connsiteX123" fmla="*/ 566592 w 3775406"/>
              <a:gd name="connsiteY123" fmla="*/ 2552466 h 2827347"/>
              <a:gd name="connsiteX124" fmla="*/ 572201 w 3775406"/>
              <a:gd name="connsiteY124" fmla="*/ 2423440 h 2827347"/>
              <a:gd name="connsiteX125" fmla="*/ 577811 w 3775406"/>
              <a:gd name="connsiteY125" fmla="*/ 2406611 h 2827347"/>
              <a:gd name="connsiteX126" fmla="*/ 628300 w 3775406"/>
              <a:gd name="connsiteY126" fmla="*/ 2316854 h 2827347"/>
              <a:gd name="connsiteX127" fmla="*/ 673178 w 3775406"/>
              <a:gd name="connsiteY127" fmla="*/ 2300024 h 2827347"/>
              <a:gd name="connsiteX128" fmla="*/ 690008 w 3775406"/>
              <a:gd name="connsiteY128" fmla="*/ 2283195 h 2827347"/>
              <a:gd name="connsiteX129" fmla="*/ 852692 w 3775406"/>
              <a:gd name="connsiteY129" fmla="*/ 2277585 h 2827347"/>
              <a:gd name="connsiteX130" fmla="*/ 987328 w 3775406"/>
              <a:gd name="connsiteY130" fmla="*/ 2260756 h 2827347"/>
              <a:gd name="connsiteX131" fmla="*/ 1020987 w 3775406"/>
              <a:gd name="connsiteY131" fmla="*/ 2243926 h 2827347"/>
              <a:gd name="connsiteX132" fmla="*/ 1077085 w 3775406"/>
              <a:gd name="connsiteY132" fmla="*/ 2221487 h 2827347"/>
              <a:gd name="connsiteX133" fmla="*/ 1121963 w 3775406"/>
              <a:gd name="connsiteY133" fmla="*/ 2215877 h 2827347"/>
              <a:gd name="connsiteX134" fmla="*/ 1178062 w 3775406"/>
              <a:gd name="connsiteY134" fmla="*/ 2193438 h 2827347"/>
              <a:gd name="connsiteX135" fmla="*/ 1211721 w 3775406"/>
              <a:gd name="connsiteY135" fmla="*/ 2187828 h 2827347"/>
              <a:gd name="connsiteX136" fmla="*/ 1245379 w 3775406"/>
              <a:gd name="connsiteY136" fmla="*/ 2170999 h 2827347"/>
              <a:gd name="connsiteX137" fmla="*/ 1295868 w 3775406"/>
              <a:gd name="connsiteY137" fmla="*/ 2159779 h 2827347"/>
              <a:gd name="connsiteX138" fmla="*/ 1312697 w 3775406"/>
              <a:gd name="connsiteY138" fmla="*/ 2142950 h 2827347"/>
              <a:gd name="connsiteX139" fmla="*/ 1368795 w 3775406"/>
              <a:gd name="connsiteY139" fmla="*/ 2126120 h 2827347"/>
              <a:gd name="connsiteX140" fmla="*/ 1402454 w 3775406"/>
              <a:gd name="connsiteY140" fmla="*/ 2109291 h 2827347"/>
              <a:gd name="connsiteX141" fmla="*/ 1419284 w 3775406"/>
              <a:gd name="connsiteY141" fmla="*/ 2098071 h 2827347"/>
              <a:gd name="connsiteX142" fmla="*/ 1542700 w 3775406"/>
              <a:gd name="connsiteY142" fmla="*/ 2081242 h 2827347"/>
              <a:gd name="connsiteX143" fmla="*/ 1632457 w 3775406"/>
              <a:gd name="connsiteY143" fmla="*/ 2058802 h 2827347"/>
              <a:gd name="connsiteX144" fmla="*/ 1694165 w 3775406"/>
              <a:gd name="connsiteY144" fmla="*/ 2041973 h 2827347"/>
              <a:gd name="connsiteX145" fmla="*/ 1755873 w 3775406"/>
              <a:gd name="connsiteY145" fmla="*/ 2025143 h 2827347"/>
              <a:gd name="connsiteX146" fmla="*/ 1834410 w 3775406"/>
              <a:gd name="connsiteY146" fmla="*/ 2002704 h 2827347"/>
              <a:gd name="connsiteX147" fmla="*/ 1929777 w 3775406"/>
              <a:gd name="connsiteY147" fmla="*/ 1997094 h 2827347"/>
              <a:gd name="connsiteX148" fmla="*/ 2019534 w 3775406"/>
              <a:gd name="connsiteY148" fmla="*/ 1963435 h 2827347"/>
              <a:gd name="connsiteX149" fmla="*/ 2036363 w 3775406"/>
              <a:gd name="connsiteY149" fmla="*/ 1952216 h 2827347"/>
              <a:gd name="connsiteX150" fmla="*/ 2126121 w 3775406"/>
              <a:gd name="connsiteY150" fmla="*/ 1940996 h 2827347"/>
              <a:gd name="connsiteX151" fmla="*/ 2204658 w 3775406"/>
              <a:gd name="connsiteY151" fmla="*/ 1912947 h 2827347"/>
              <a:gd name="connsiteX152" fmla="*/ 2221487 w 3775406"/>
              <a:gd name="connsiteY152" fmla="*/ 1901727 h 2827347"/>
              <a:gd name="connsiteX153" fmla="*/ 2255146 w 3775406"/>
              <a:gd name="connsiteY153" fmla="*/ 1896118 h 2827347"/>
              <a:gd name="connsiteX154" fmla="*/ 2350513 w 3775406"/>
              <a:gd name="connsiteY154" fmla="*/ 1862459 h 2827347"/>
              <a:gd name="connsiteX155" fmla="*/ 2501978 w 3775406"/>
              <a:gd name="connsiteY155" fmla="*/ 1845629 h 2827347"/>
              <a:gd name="connsiteX156" fmla="*/ 2530027 w 3775406"/>
              <a:gd name="connsiteY156" fmla="*/ 1823190 h 2827347"/>
              <a:gd name="connsiteX157" fmla="*/ 2546857 w 3775406"/>
              <a:gd name="connsiteY157" fmla="*/ 1811970 h 2827347"/>
              <a:gd name="connsiteX158" fmla="*/ 2563686 w 3775406"/>
              <a:gd name="connsiteY158" fmla="*/ 1806361 h 2827347"/>
              <a:gd name="connsiteX159" fmla="*/ 2647833 w 3775406"/>
              <a:gd name="connsiteY159" fmla="*/ 1795141 h 2827347"/>
              <a:gd name="connsiteX160" fmla="*/ 2709541 w 3775406"/>
              <a:gd name="connsiteY160" fmla="*/ 1778312 h 2827347"/>
              <a:gd name="connsiteX161" fmla="*/ 2731981 w 3775406"/>
              <a:gd name="connsiteY161" fmla="*/ 1767092 h 2827347"/>
              <a:gd name="connsiteX162" fmla="*/ 2827348 w 3775406"/>
              <a:gd name="connsiteY162" fmla="*/ 1761482 h 2827347"/>
              <a:gd name="connsiteX163" fmla="*/ 2911495 w 3775406"/>
              <a:gd name="connsiteY163" fmla="*/ 1744653 h 2827347"/>
              <a:gd name="connsiteX164" fmla="*/ 3006862 w 3775406"/>
              <a:gd name="connsiteY164" fmla="*/ 1710994 h 2827347"/>
              <a:gd name="connsiteX165" fmla="*/ 3062960 w 3775406"/>
              <a:gd name="connsiteY165" fmla="*/ 1688554 h 2827347"/>
              <a:gd name="connsiteX166" fmla="*/ 3130278 w 3775406"/>
              <a:gd name="connsiteY166" fmla="*/ 1677335 h 2827347"/>
              <a:gd name="connsiteX167" fmla="*/ 3208815 w 3775406"/>
              <a:gd name="connsiteY167" fmla="*/ 1666115 h 2827347"/>
              <a:gd name="connsiteX168" fmla="*/ 3236864 w 3775406"/>
              <a:gd name="connsiteY168" fmla="*/ 1654896 h 2827347"/>
              <a:gd name="connsiteX169" fmla="*/ 3253694 w 3775406"/>
              <a:gd name="connsiteY169" fmla="*/ 1643676 h 2827347"/>
              <a:gd name="connsiteX170" fmla="*/ 3276133 w 3775406"/>
              <a:gd name="connsiteY170" fmla="*/ 1638066 h 2827347"/>
              <a:gd name="connsiteX171" fmla="*/ 3360280 w 3775406"/>
              <a:gd name="connsiteY171" fmla="*/ 1621237 h 2827347"/>
              <a:gd name="connsiteX172" fmla="*/ 3399549 w 3775406"/>
              <a:gd name="connsiteY172" fmla="*/ 1598797 h 2827347"/>
              <a:gd name="connsiteX173" fmla="*/ 3483696 w 3775406"/>
              <a:gd name="connsiteY173" fmla="*/ 1581968 h 2827347"/>
              <a:gd name="connsiteX174" fmla="*/ 3517355 w 3775406"/>
              <a:gd name="connsiteY174" fmla="*/ 1570748 h 2827347"/>
              <a:gd name="connsiteX175" fmla="*/ 3579063 w 3775406"/>
              <a:gd name="connsiteY175" fmla="*/ 1537089 h 2827347"/>
              <a:gd name="connsiteX176" fmla="*/ 3607112 w 3775406"/>
              <a:gd name="connsiteY176" fmla="*/ 1503431 h 2827347"/>
              <a:gd name="connsiteX177" fmla="*/ 3635161 w 3775406"/>
              <a:gd name="connsiteY177" fmla="*/ 1492211 h 2827347"/>
              <a:gd name="connsiteX178" fmla="*/ 3696869 w 3775406"/>
              <a:gd name="connsiteY178" fmla="*/ 1408064 h 2827347"/>
              <a:gd name="connsiteX179" fmla="*/ 3719308 w 3775406"/>
              <a:gd name="connsiteY179" fmla="*/ 1385624 h 2827347"/>
              <a:gd name="connsiteX180" fmla="*/ 3758577 w 3775406"/>
              <a:gd name="connsiteY180" fmla="*/ 1335136 h 2827347"/>
              <a:gd name="connsiteX181" fmla="*/ 3764187 w 3775406"/>
              <a:gd name="connsiteY181" fmla="*/ 1110743 h 2827347"/>
              <a:gd name="connsiteX182" fmla="*/ 3758577 w 3775406"/>
              <a:gd name="connsiteY182" fmla="*/ 1093914 h 2827347"/>
              <a:gd name="connsiteX183" fmla="*/ 3741748 w 3775406"/>
              <a:gd name="connsiteY183" fmla="*/ 1043426 h 2827347"/>
              <a:gd name="connsiteX184" fmla="*/ 3724918 w 3775406"/>
              <a:gd name="connsiteY184" fmla="*/ 942449 h 2827347"/>
              <a:gd name="connsiteX185" fmla="*/ 3708089 w 3775406"/>
              <a:gd name="connsiteY185" fmla="*/ 903180 h 282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3775406" h="2827347">
                <a:moveTo>
                  <a:pt x="3775406" y="1065865"/>
                </a:moveTo>
                <a:lnTo>
                  <a:pt x="3775406" y="1065865"/>
                </a:lnTo>
                <a:lnTo>
                  <a:pt x="3747357" y="981718"/>
                </a:lnTo>
                <a:cubicBezTo>
                  <a:pt x="3745487" y="976108"/>
                  <a:pt x="3744393" y="970177"/>
                  <a:pt x="3741748" y="964888"/>
                </a:cubicBezTo>
                <a:cubicBezTo>
                  <a:pt x="3724533" y="930460"/>
                  <a:pt x="3731266" y="945883"/>
                  <a:pt x="3713698" y="897570"/>
                </a:cubicBezTo>
                <a:cubicBezTo>
                  <a:pt x="3711677" y="892013"/>
                  <a:pt x="3709419" y="886503"/>
                  <a:pt x="3708089" y="880741"/>
                </a:cubicBezTo>
                <a:cubicBezTo>
                  <a:pt x="3703801" y="862160"/>
                  <a:pt x="3701722" y="843085"/>
                  <a:pt x="3696869" y="824643"/>
                </a:cubicBezTo>
                <a:cubicBezTo>
                  <a:pt x="3692354" y="807487"/>
                  <a:pt x="3685650" y="790984"/>
                  <a:pt x="3680040" y="774154"/>
                </a:cubicBezTo>
                <a:lnTo>
                  <a:pt x="3663210" y="723666"/>
                </a:lnTo>
                <a:cubicBezTo>
                  <a:pt x="3659470" y="710576"/>
                  <a:pt x="3655902" y="697436"/>
                  <a:pt x="3651990" y="684397"/>
                </a:cubicBezTo>
                <a:cubicBezTo>
                  <a:pt x="3650291" y="678733"/>
                  <a:pt x="3649253" y="672737"/>
                  <a:pt x="3646381" y="667568"/>
                </a:cubicBezTo>
                <a:cubicBezTo>
                  <a:pt x="3639832" y="655780"/>
                  <a:pt x="3630398" y="645747"/>
                  <a:pt x="3623941" y="633909"/>
                </a:cubicBezTo>
                <a:cubicBezTo>
                  <a:pt x="3617996" y="623009"/>
                  <a:pt x="3604554" y="582376"/>
                  <a:pt x="3601502" y="572201"/>
                </a:cubicBezTo>
                <a:cubicBezTo>
                  <a:pt x="3599287" y="564816"/>
                  <a:pt x="3599717" y="556456"/>
                  <a:pt x="3595892" y="549762"/>
                </a:cubicBezTo>
                <a:cubicBezTo>
                  <a:pt x="3591956" y="542874"/>
                  <a:pt x="3584142" y="539027"/>
                  <a:pt x="3579063" y="532932"/>
                </a:cubicBezTo>
                <a:cubicBezTo>
                  <a:pt x="3574747" y="527753"/>
                  <a:pt x="3572917" y="520543"/>
                  <a:pt x="3567843" y="516103"/>
                </a:cubicBezTo>
                <a:cubicBezTo>
                  <a:pt x="3557695" y="507224"/>
                  <a:pt x="3543719" y="503199"/>
                  <a:pt x="3534184" y="493664"/>
                </a:cubicBezTo>
                <a:cubicBezTo>
                  <a:pt x="3528574" y="488054"/>
                  <a:pt x="3524605" y="480056"/>
                  <a:pt x="3517355" y="476834"/>
                </a:cubicBezTo>
                <a:cubicBezTo>
                  <a:pt x="3506961" y="472214"/>
                  <a:pt x="3494916" y="473094"/>
                  <a:pt x="3483696" y="471224"/>
                </a:cubicBezTo>
                <a:cubicBezTo>
                  <a:pt x="3476216" y="467484"/>
                  <a:pt x="3468943" y="463299"/>
                  <a:pt x="3461257" y="460005"/>
                </a:cubicBezTo>
                <a:cubicBezTo>
                  <a:pt x="3455822" y="457676"/>
                  <a:pt x="3449716" y="457040"/>
                  <a:pt x="3444427" y="454395"/>
                </a:cubicBezTo>
                <a:cubicBezTo>
                  <a:pt x="3428245" y="446304"/>
                  <a:pt x="3397895" y="424634"/>
                  <a:pt x="3377109" y="420736"/>
                </a:cubicBezTo>
                <a:cubicBezTo>
                  <a:pt x="3356809" y="416930"/>
                  <a:pt x="3335970" y="416996"/>
                  <a:pt x="3315401" y="415126"/>
                </a:cubicBezTo>
                <a:cubicBezTo>
                  <a:pt x="3202374" y="390010"/>
                  <a:pt x="3324594" y="412678"/>
                  <a:pt x="3119058" y="409516"/>
                </a:cubicBezTo>
                <a:cubicBezTo>
                  <a:pt x="3046043" y="408393"/>
                  <a:pt x="2973203" y="402037"/>
                  <a:pt x="2900275" y="398297"/>
                </a:cubicBezTo>
                <a:cubicBezTo>
                  <a:pt x="2878895" y="391170"/>
                  <a:pt x="2862902" y="385361"/>
                  <a:pt x="2838567" y="381467"/>
                </a:cubicBezTo>
                <a:cubicBezTo>
                  <a:pt x="2806961" y="376410"/>
                  <a:pt x="2774887" y="374775"/>
                  <a:pt x="2743200" y="370248"/>
                </a:cubicBezTo>
                <a:cubicBezTo>
                  <a:pt x="2722504" y="367291"/>
                  <a:pt x="2702303" y="361029"/>
                  <a:pt x="2681492" y="359028"/>
                </a:cubicBezTo>
                <a:cubicBezTo>
                  <a:pt x="2604973" y="351670"/>
                  <a:pt x="2528157" y="347809"/>
                  <a:pt x="2451490" y="342199"/>
                </a:cubicBezTo>
                <a:cubicBezTo>
                  <a:pt x="2455970" y="309348"/>
                  <a:pt x="2435926" y="226022"/>
                  <a:pt x="2485149" y="207563"/>
                </a:cubicBezTo>
                <a:cubicBezTo>
                  <a:pt x="2494077" y="204215"/>
                  <a:pt x="2503848" y="203823"/>
                  <a:pt x="2513198" y="201953"/>
                </a:cubicBezTo>
                <a:cubicBezTo>
                  <a:pt x="2518808" y="198213"/>
                  <a:pt x="2523631" y="192866"/>
                  <a:pt x="2530027" y="190734"/>
                </a:cubicBezTo>
                <a:cubicBezTo>
                  <a:pt x="2540818" y="187137"/>
                  <a:pt x="2559311" y="195623"/>
                  <a:pt x="2563686" y="185124"/>
                </a:cubicBezTo>
                <a:cubicBezTo>
                  <a:pt x="2571630" y="166059"/>
                  <a:pt x="2560806" y="143889"/>
                  <a:pt x="2558076" y="123416"/>
                </a:cubicBezTo>
                <a:cubicBezTo>
                  <a:pt x="2557057" y="115774"/>
                  <a:pt x="2556292" y="107671"/>
                  <a:pt x="2552467" y="100977"/>
                </a:cubicBezTo>
                <a:cubicBezTo>
                  <a:pt x="2548315" y="93711"/>
                  <a:pt x="2527413" y="76369"/>
                  <a:pt x="2518808" y="72927"/>
                </a:cubicBezTo>
                <a:cubicBezTo>
                  <a:pt x="2366125" y="11853"/>
                  <a:pt x="2297375" y="45888"/>
                  <a:pt x="2075632" y="39269"/>
                </a:cubicBezTo>
                <a:cubicBezTo>
                  <a:pt x="1955245" y="9171"/>
                  <a:pt x="2137403" y="52099"/>
                  <a:pt x="1890508" y="16829"/>
                </a:cubicBezTo>
                <a:cubicBezTo>
                  <a:pt x="1883834" y="15876"/>
                  <a:pt x="1879876" y="8266"/>
                  <a:pt x="1873679" y="5610"/>
                </a:cubicBezTo>
                <a:cubicBezTo>
                  <a:pt x="1866592" y="2573"/>
                  <a:pt x="1858720" y="1870"/>
                  <a:pt x="1851240" y="0"/>
                </a:cubicBezTo>
                <a:cubicBezTo>
                  <a:pt x="1845630" y="3740"/>
                  <a:pt x="1838150" y="5610"/>
                  <a:pt x="1834410" y="11220"/>
                </a:cubicBezTo>
                <a:cubicBezTo>
                  <a:pt x="1830133" y="17635"/>
                  <a:pt x="1831507" y="26440"/>
                  <a:pt x="1828800" y="33659"/>
                </a:cubicBezTo>
                <a:cubicBezTo>
                  <a:pt x="1825864" y="41489"/>
                  <a:pt x="1821321" y="48618"/>
                  <a:pt x="1817581" y="56098"/>
                </a:cubicBezTo>
                <a:cubicBezTo>
                  <a:pt x="1828801" y="59838"/>
                  <a:pt x="1842877" y="58955"/>
                  <a:pt x="1851240" y="67318"/>
                </a:cubicBezTo>
                <a:cubicBezTo>
                  <a:pt x="1860602" y="76680"/>
                  <a:pt x="1856588" y="129821"/>
                  <a:pt x="1851240" y="134635"/>
                </a:cubicBezTo>
                <a:cubicBezTo>
                  <a:pt x="1838425" y="146168"/>
                  <a:pt x="1817476" y="141674"/>
                  <a:pt x="1800751" y="145855"/>
                </a:cubicBezTo>
                <a:cubicBezTo>
                  <a:pt x="1795014" y="147289"/>
                  <a:pt x="1789532" y="149595"/>
                  <a:pt x="1783922" y="151465"/>
                </a:cubicBezTo>
                <a:cubicBezTo>
                  <a:pt x="1760802" y="186143"/>
                  <a:pt x="1786472" y="152315"/>
                  <a:pt x="1755873" y="179514"/>
                </a:cubicBezTo>
                <a:cubicBezTo>
                  <a:pt x="1744014" y="190056"/>
                  <a:pt x="1733434" y="201953"/>
                  <a:pt x="1722214" y="213173"/>
                </a:cubicBezTo>
                <a:cubicBezTo>
                  <a:pt x="1716604" y="218783"/>
                  <a:pt x="1713081" y="228078"/>
                  <a:pt x="1705384" y="230002"/>
                </a:cubicBezTo>
                <a:lnTo>
                  <a:pt x="1682945" y="235612"/>
                </a:lnTo>
                <a:cubicBezTo>
                  <a:pt x="1679205" y="243092"/>
                  <a:pt x="1679974" y="256676"/>
                  <a:pt x="1671725" y="258051"/>
                </a:cubicBezTo>
                <a:cubicBezTo>
                  <a:pt x="1632564" y="264578"/>
                  <a:pt x="1618083" y="248674"/>
                  <a:pt x="1593188" y="230002"/>
                </a:cubicBezTo>
                <a:cubicBezTo>
                  <a:pt x="1555447" y="167101"/>
                  <a:pt x="1574949" y="189324"/>
                  <a:pt x="1542700" y="157075"/>
                </a:cubicBezTo>
                <a:cubicBezTo>
                  <a:pt x="1538960" y="147725"/>
                  <a:pt x="1535016" y="138455"/>
                  <a:pt x="1531480" y="129026"/>
                </a:cubicBezTo>
                <a:cubicBezTo>
                  <a:pt x="1510557" y="73232"/>
                  <a:pt x="1547728" y="111202"/>
                  <a:pt x="1402454" y="117806"/>
                </a:cubicBezTo>
                <a:cubicBezTo>
                  <a:pt x="1394974" y="123416"/>
                  <a:pt x="1388377" y="130454"/>
                  <a:pt x="1380015" y="134635"/>
                </a:cubicBezTo>
                <a:cubicBezTo>
                  <a:pt x="1369437" y="139924"/>
                  <a:pt x="1356385" y="139587"/>
                  <a:pt x="1346356" y="145855"/>
                </a:cubicBezTo>
                <a:cubicBezTo>
                  <a:pt x="1340639" y="149429"/>
                  <a:pt x="1341274" y="159895"/>
                  <a:pt x="1335136" y="162685"/>
                </a:cubicBezTo>
                <a:cubicBezTo>
                  <a:pt x="1319441" y="169819"/>
                  <a:pt x="1301373" y="169723"/>
                  <a:pt x="1284648" y="173904"/>
                </a:cubicBezTo>
                <a:cubicBezTo>
                  <a:pt x="1278911" y="175338"/>
                  <a:pt x="1273429" y="177644"/>
                  <a:pt x="1267819" y="179514"/>
                </a:cubicBezTo>
                <a:cubicBezTo>
                  <a:pt x="1254118" y="220614"/>
                  <a:pt x="1251210" y="227644"/>
                  <a:pt x="1239770" y="291710"/>
                </a:cubicBezTo>
                <a:cubicBezTo>
                  <a:pt x="1236139" y="312043"/>
                  <a:pt x="1238211" y="333165"/>
                  <a:pt x="1234160" y="353418"/>
                </a:cubicBezTo>
                <a:cubicBezTo>
                  <a:pt x="1232520" y="361618"/>
                  <a:pt x="1225876" y="368028"/>
                  <a:pt x="1222940" y="375858"/>
                </a:cubicBezTo>
                <a:cubicBezTo>
                  <a:pt x="1220233" y="383077"/>
                  <a:pt x="1220778" y="391401"/>
                  <a:pt x="1217330" y="398297"/>
                </a:cubicBezTo>
                <a:cubicBezTo>
                  <a:pt x="1209441" y="414075"/>
                  <a:pt x="1197170" y="427397"/>
                  <a:pt x="1189281" y="443175"/>
                </a:cubicBezTo>
                <a:cubicBezTo>
                  <a:pt x="1162661" y="496415"/>
                  <a:pt x="1197652" y="461004"/>
                  <a:pt x="1155622" y="521713"/>
                </a:cubicBezTo>
                <a:cubicBezTo>
                  <a:pt x="1148096" y="532584"/>
                  <a:pt x="1136923" y="540412"/>
                  <a:pt x="1127573" y="549762"/>
                </a:cubicBezTo>
                <a:cubicBezTo>
                  <a:pt x="1116672" y="582462"/>
                  <a:pt x="1128624" y="554970"/>
                  <a:pt x="1093914" y="594640"/>
                </a:cubicBezTo>
                <a:cubicBezTo>
                  <a:pt x="1089474" y="599714"/>
                  <a:pt x="1086834" y="606148"/>
                  <a:pt x="1082695" y="611470"/>
                </a:cubicBezTo>
                <a:cubicBezTo>
                  <a:pt x="1073729" y="622998"/>
                  <a:pt x="1063996" y="633909"/>
                  <a:pt x="1054646" y="645129"/>
                </a:cubicBezTo>
                <a:cubicBezTo>
                  <a:pt x="1050906" y="654479"/>
                  <a:pt x="1046610" y="663625"/>
                  <a:pt x="1043426" y="673178"/>
                </a:cubicBezTo>
                <a:cubicBezTo>
                  <a:pt x="1034773" y="699135"/>
                  <a:pt x="1031458" y="720975"/>
                  <a:pt x="1020987" y="746105"/>
                </a:cubicBezTo>
                <a:cubicBezTo>
                  <a:pt x="1016162" y="757684"/>
                  <a:pt x="1009767" y="768544"/>
                  <a:pt x="1004157" y="779764"/>
                </a:cubicBezTo>
                <a:cubicBezTo>
                  <a:pt x="990432" y="834668"/>
                  <a:pt x="988418" y="836183"/>
                  <a:pt x="981718" y="903180"/>
                </a:cubicBezTo>
                <a:cubicBezTo>
                  <a:pt x="978735" y="933009"/>
                  <a:pt x="979652" y="963170"/>
                  <a:pt x="976108" y="992937"/>
                </a:cubicBezTo>
                <a:cubicBezTo>
                  <a:pt x="949899" y="1213091"/>
                  <a:pt x="969699" y="1077075"/>
                  <a:pt x="942449" y="1172451"/>
                </a:cubicBezTo>
                <a:cubicBezTo>
                  <a:pt x="930517" y="1214214"/>
                  <a:pt x="922148" y="1276900"/>
                  <a:pt x="891961" y="1307087"/>
                </a:cubicBezTo>
                <a:cubicBezTo>
                  <a:pt x="886351" y="1312697"/>
                  <a:pt x="881733" y="1319515"/>
                  <a:pt x="875132" y="1323916"/>
                </a:cubicBezTo>
                <a:cubicBezTo>
                  <a:pt x="870212" y="1327196"/>
                  <a:pt x="863912" y="1327656"/>
                  <a:pt x="858302" y="1329526"/>
                </a:cubicBezTo>
                <a:cubicBezTo>
                  <a:pt x="843343" y="1344486"/>
                  <a:pt x="830639" y="1362108"/>
                  <a:pt x="813424" y="1374405"/>
                </a:cubicBezTo>
                <a:cubicBezTo>
                  <a:pt x="766049" y="1408244"/>
                  <a:pt x="776289" y="1398984"/>
                  <a:pt x="729276" y="1441723"/>
                </a:cubicBezTo>
                <a:cubicBezTo>
                  <a:pt x="723406" y="1447059"/>
                  <a:pt x="718709" y="1453681"/>
                  <a:pt x="712447" y="1458552"/>
                </a:cubicBezTo>
                <a:cubicBezTo>
                  <a:pt x="701803" y="1466831"/>
                  <a:pt x="689317" y="1472567"/>
                  <a:pt x="678788" y="1480991"/>
                </a:cubicBezTo>
                <a:cubicBezTo>
                  <a:pt x="670528" y="1487599"/>
                  <a:pt x="665596" y="1498294"/>
                  <a:pt x="656349" y="1503431"/>
                </a:cubicBezTo>
                <a:cubicBezTo>
                  <a:pt x="648014" y="1508062"/>
                  <a:pt x="637650" y="1507170"/>
                  <a:pt x="628300" y="1509040"/>
                </a:cubicBezTo>
                <a:cubicBezTo>
                  <a:pt x="624560" y="1520260"/>
                  <a:pt x="623039" y="1532483"/>
                  <a:pt x="617080" y="1542699"/>
                </a:cubicBezTo>
                <a:cubicBezTo>
                  <a:pt x="600603" y="1570946"/>
                  <a:pt x="593848" y="1573147"/>
                  <a:pt x="572201" y="1587578"/>
                </a:cubicBezTo>
                <a:cubicBezTo>
                  <a:pt x="566591" y="1598798"/>
                  <a:pt x="563632" y="1611797"/>
                  <a:pt x="555372" y="1621237"/>
                </a:cubicBezTo>
                <a:cubicBezTo>
                  <a:pt x="549865" y="1627530"/>
                  <a:pt x="539623" y="1627438"/>
                  <a:pt x="532933" y="1632456"/>
                </a:cubicBezTo>
                <a:cubicBezTo>
                  <a:pt x="524471" y="1638803"/>
                  <a:pt x="517974" y="1647416"/>
                  <a:pt x="510494" y="1654896"/>
                </a:cubicBezTo>
                <a:cubicBezTo>
                  <a:pt x="499866" y="1686778"/>
                  <a:pt x="509065" y="1667544"/>
                  <a:pt x="471225" y="1705384"/>
                </a:cubicBezTo>
                <a:cubicBezTo>
                  <a:pt x="431145" y="1745464"/>
                  <a:pt x="430817" y="1749764"/>
                  <a:pt x="364638" y="1783921"/>
                </a:cubicBezTo>
                <a:cubicBezTo>
                  <a:pt x="334089" y="1799688"/>
                  <a:pt x="269271" y="1823190"/>
                  <a:pt x="269271" y="1823190"/>
                </a:cubicBezTo>
                <a:cubicBezTo>
                  <a:pt x="258052" y="1834410"/>
                  <a:pt x="247893" y="1846802"/>
                  <a:pt x="235613" y="1856849"/>
                </a:cubicBezTo>
                <a:cubicBezTo>
                  <a:pt x="212548" y="1875720"/>
                  <a:pt x="206696" y="1867451"/>
                  <a:pt x="190734" y="1890508"/>
                </a:cubicBezTo>
                <a:cubicBezTo>
                  <a:pt x="178321" y="1908438"/>
                  <a:pt x="169171" y="1928462"/>
                  <a:pt x="157075" y="1946606"/>
                </a:cubicBezTo>
                <a:cubicBezTo>
                  <a:pt x="145855" y="1963435"/>
                  <a:pt x="130928" y="1978314"/>
                  <a:pt x="123416" y="1997094"/>
                </a:cubicBezTo>
                <a:cubicBezTo>
                  <a:pt x="119676" y="2006444"/>
                  <a:pt x="115733" y="2015714"/>
                  <a:pt x="112197" y="2025143"/>
                </a:cubicBezTo>
                <a:cubicBezTo>
                  <a:pt x="110121" y="2030680"/>
                  <a:pt x="109232" y="2036684"/>
                  <a:pt x="106587" y="2041973"/>
                </a:cubicBezTo>
                <a:cubicBezTo>
                  <a:pt x="97977" y="2059193"/>
                  <a:pt x="87888" y="2075632"/>
                  <a:pt x="78538" y="2092461"/>
                </a:cubicBezTo>
                <a:cubicBezTo>
                  <a:pt x="71884" y="2185609"/>
                  <a:pt x="75348" y="2159662"/>
                  <a:pt x="61708" y="2255146"/>
                </a:cubicBezTo>
                <a:cubicBezTo>
                  <a:pt x="58230" y="2279494"/>
                  <a:pt x="56454" y="2304213"/>
                  <a:pt x="50489" y="2328074"/>
                </a:cubicBezTo>
                <a:cubicBezTo>
                  <a:pt x="47035" y="2341890"/>
                  <a:pt x="39269" y="2354253"/>
                  <a:pt x="33659" y="2367342"/>
                </a:cubicBezTo>
                <a:cubicBezTo>
                  <a:pt x="29919" y="2387911"/>
                  <a:pt x="28183" y="2408948"/>
                  <a:pt x="22440" y="2429050"/>
                </a:cubicBezTo>
                <a:cubicBezTo>
                  <a:pt x="20588" y="2435533"/>
                  <a:pt x="13203" y="2439436"/>
                  <a:pt x="11220" y="2445880"/>
                </a:cubicBezTo>
                <a:cubicBezTo>
                  <a:pt x="5612" y="2464106"/>
                  <a:pt x="3740" y="2483279"/>
                  <a:pt x="0" y="2501978"/>
                </a:cubicBezTo>
                <a:cubicBezTo>
                  <a:pt x="1870" y="2546856"/>
                  <a:pt x="2292" y="2591818"/>
                  <a:pt x="5610" y="2636613"/>
                </a:cubicBezTo>
                <a:cubicBezTo>
                  <a:pt x="7201" y="2658095"/>
                  <a:pt x="15795" y="2653117"/>
                  <a:pt x="28049" y="2670272"/>
                </a:cubicBezTo>
                <a:cubicBezTo>
                  <a:pt x="32910" y="2677077"/>
                  <a:pt x="34630" y="2685754"/>
                  <a:pt x="39269" y="2692712"/>
                </a:cubicBezTo>
                <a:cubicBezTo>
                  <a:pt x="45911" y="2702674"/>
                  <a:pt x="54524" y="2711182"/>
                  <a:pt x="61708" y="2720761"/>
                </a:cubicBezTo>
                <a:cubicBezTo>
                  <a:pt x="71260" y="2733497"/>
                  <a:pt x="78388" y="2748660"/>
                  <a:pt x="89757" y="2760029"/>
                </a:cubicBezTo>
                <a:cubicBezTo>
                  <a:pt x="96368" y="2766640"/>
                  <a:pt x="105098" y="2770774"/>
                  <a:pt x="112197" y="2776859"/>
                </a:cubicBezTo>
                <a:cubicBezTo>
                  <a:pt x="118220" y="2782022"/>
                  <a:pt x="122425" y="2789287"/>
                  <a:pt x="129026" y="2793688"/>
                </a:cubicBezTo>
                <a:cubicBezTo>
                  <a:pt x="133946" y="2796968"/>
                  <a:pt x="140486" y="2796820"/>
                  <a:pt x="145855" y="2799298"/>
                </a:cubicBezTo>
                <a:cubicBezTo>
                  <a:pt x="164838" y="2808059"/>
                  <a:pt x="201954" y="2827347"/>
                  <a:pt x="201954" y="2827347"/>
                </a:cubicBezTo>
                <a:lnTo>
                  <a:pt x="375858" y="2821737"/>
                </a:lnTo>
                <a:cubicBezTo>
                  <a:pt x="398351" y="2820691"/>
                  <a:pt x="421419" y="2821929"/>
                  <a:pt x="443176" y="2816127"/>
                </a:cubicBezTo>
                <a:cubicBezTo>
                  <a:pt x="450841" y="2814083"/>
                  <a:pt x="453549" y="2803909"/>
                  <a:pt x="460005" y="2799298"/>
                </a:cubicBezTo>
                <a:cubicBezTo>
                  <a:pt x="466810" y="2794437"/>
                  <a:pt x="475639" y="2792939"/>
                  <a:pt x="482444" y="2788078"/>
                </a:cubicBezTo>
                <a:cubicBezTo>
                  <a:pt x="519212" y="2761815"/>
                  <a:pt x="480004" y="2777673"/>
                  <a:pt x="516103" y="2765639"/>
                </a:cubicBezTo>
                <a:cubicBezTo>
                  <a:pt x="525453" y="2756289"/>
                  <a:pt x="535445" y="2747541"/>
                  <a:pt x="544152" y="2737590"/>
                </a:cubicBezTo>
                <a:cubicBezTo>
                  <a:pt x="570331" y="2707671"/>
                  <a:pt x="538543" y="2731981"/>
                  <a:pt x="572201" y="2709541"/>
                </a:cubicBezTo>
                <a:cubicBezTo>
                  <a:pt x="570331" y="2657183"/>
                  <a:pt x="566592" y="2604858"/>
                  <a:pt x="566592" y="2552466"/>
                </a:cubicBezTo>
                <a:cubicBezTo>
                  <a:pt x="566592" y="2509417"/>
                  <a:pt x="568899" y="2466362"/>
                  <a:pt x="572201" y="2423440"/>
                </a:cubicBezTo>
                <a:cubicBezTo>
                  <a:pt x="572654" y="2417544"/>
                  <a:pt x="576377" y="2412348"/>
                  <a:pt x="577811" y="2406611"/>
                </a:cubicBezTo>
                <a:cubicBezTo>
                  <a:pt x="585493" y="2375883"/>
                  <a:pt x="584951" y="2327692"/>
                  <a:pt x="628300" y="2316854"/>
                </a:cubicBezTo>
                <a:cubicBezTo>
                  <a:pt x="646371" y="2312336"/>
                  <a:pt x="657381" y="2311307"/>
                  <a:pt x="673178" y="2300024"/>
                </a:cubicBezTo>
                <a:cubicBezTo>
                  <a:pt x="679634" y="2295413"/>
                  <a:pt x="682136" y="2284179"/>
                  <a:pt x="690008" y="2283195"/>
                </a:cubicBezTo>
                <a:cubicBezTo>
                  <a:pt x="743849" y="2276465"/>
                  <a:pt x="798464" y="2279455"/>
                  <a:pt x="852692" y="2277585"/>
                </a:cubicBezTo>
                <a:cubicBezTo>
                  <a:pt x="897571" y="2271975"/>
                  <a:pt x="949697" y="2285845"/>
                  <a:pt x="987328" y="2260756"/>
                </a:cubicBezTo>
                <a:cubicBezTo>
                  <a:pt x="1013891" y="2243046"/>
                  <a:pt x="993539" y="2254483"/>
                  <a:pt x="1020987" y="2243926"/>
                </a:cubicBezTo>
                <a:cubicBezTo>
                  <a:pt x="1039784" y="2236696"/>
                  <a:pt x="1057101" y="2223985"/>
                  <a:pt x="1077085" y="2221487"/>
                </a:cubicBezTo>
                <a:lnTo>
                  <a:pt x="1121963" y="2215877"/>
                </a:lnTo>
                <a:cubicBezTo>
                  <a:pt x="1140663" y="2208397"/>
                  <a:pt x="1158839" y="2199445"/>
                  <a:pt x="1178062" y="2193438"/>
                </a:cubicBezTo>
                <a:cubicBezTo>
                  <a:pt x="1188919" y="2190045"/>
                  <a:pt x="1200930" y="2191425"/>
                  <a:pt x="1211721" y="2187828"/>
                </a:cubicBezTo>
                <a:cubicBezTo>
                  <a:pt x="1223621" y="2183861"/>
                  <a:pt x="1233479" y="2174966"/>
                  <a:pt x="1245379" y="2170999"/>
                </a:cubicBezTo>
                <a:cubicBezTo>
                  <a:pt x="1261735" y="2165547"/>
                  <a:pt x="1279038" y="2163519"/>
                  <a:pt x="1295868" y="2159779"/>
                </a:cubicBezTo>
                <a:cubicBezTo>
                  <a:pt x="1301478" y="2154169"/>
                  <a:pt x="1305601" y="2146498"/>
                  <a:pt x="1312697" y="2142950"/>
                </a:cubicBezTo>
                <a:cubicBezTo>
                  <a:pt x="1321190" y="2138703"/>
                  <a:pt x="1354888" y="2132301"/>
                  <a:pt x="1368795" y="2126120"/>
                </a:cubicBezTo>
                <a:cubicBezTo>
                  <a:pt x="1380258" y="2121025"/>
                  <a:pt x="1391489" y="2115383"/>
                  <a:pt x="1402454" y="2109291"/>
                </a:cubicBezTo>
                <a:cubicBezTo>
                  <a:pt x="1408348" y="2106017"/>
                  <a:pt x="1412801" y="2099923"/>
                  <a:pt x="1419284" y="2098071"/>
                </a:cubicBezTo>
                <a:cubicBezTo>
                  <a:pt x="1457568" y="2087132"/>
                  <a:pt x="1503388" y="2084815"/>
                  <a:pt x="1542700" y="2081242"/>
                </a:cubicBezTo>
                <a:cubicBezTo>
                  <a:pt x="1572619" y="2073762"/>
                  <a:pt x="1602704" y="2066917"/>
                  <a:pt x="1632457" y="2058802"/>
                </a:cubicBezTo>
                <a:cubicBezTo>
                  <a:pt x="1710740" y="2037452"/>
                  <a:pt x="1625835" y="2055639"/>
                  <a:pt x="1694165" y="2041973"/>
                </a:cubicBezTo>
                <a:cubicBezTo>
                  <a:pt x="1728089" y="2019356"/>
                  <a:pt x="1694128" y="2038374"/>
                  <a:pt x="1755873" y="2025143"/>
                </a:cubicBezTo>
                <a:cubicBezTo>
                  <a:pt x="1805529" y="2014503"/>
                  <a:pt x="1776274" y="2009681"/>
                  <a:pt x="1834410" y="2002704"/>
                </a:cubicBezTo>
                <a:cubicBezTo>
                  <a:pt x="1866027" y="1998910"/>
                  <a:pt x="1897988" y="1998964"/>
                  <a:pt x="1929777" y="1997094"/>
                </a:cubicBezTo>
                <a:cubicBezTo>
                  <a:pt x="1974698" y="1984260"/>
                  <a:pt x="1972916" y="1986744"/>
                  <a:pt x="2019534" y="1963435"/>
                </a:cubicBezTo>
                <a:cubicBezTo>
                  <a:pt x="2025564" y="1960420"/>
                  <a:pt x="2029766" y="1953605"/>
                  <a:pt x="2036363" y="1952216"/>
                </a:cubicBezTo>
                <a:cubicBezTo>
                  <a:pt x="2065868" y="1946004"/>
                  <a:pt x="2126121" y="1940996"/>
                  <a:pt x="2126121" y="1940996"/>
                </a:cubicBezTo>
                <a:cubicBezTo>
                  <a:pt x="2254932" y="1876590"/>
                  <a:pt x="2104339" y="1946388"/>
                  <a:pt x="2204658" y="1912947"/>
                </a:cubicBezTo>
                <a:cubicBezTo>
                  <a:pt x="2211054" y="1910815"/>
                  <a:pt x="2215091" y="1903859"/>
                  <a:pt x="2221487" y="1901727"/>
                </a:cubicBezTo>
                <a:cubicBezTo>
                  <a:pt x="2232278" y="1898130"/>
                  <a:pt x="2243926" y="1897988"/>
                  <a:pt x="2255146" y="1896118"/>
                </a:cubicBezTo>
                <a:cubicBezTo>
                  <a:pt x="2280997" y="1885777"/>
                  <a:pt x="2320868" y="1867615"/>
                  <a:pt x="2350513" y="1862459"/>
                </a:cubicBezTo>
                <a:cubicBezTo>
                  <a:pt x="2395799" y="1854583"/>
                  <a:pt x="2454743" y="1849923"/>
                  <a:pt x="2501978" y="1845629"/>
                </a:cubicBezTo>
                <a:cubicBezTo>
                  <a:pt x="2511328" y="1838149"/>
                  <a:pt x="2520448" y="1830374"/>
                  <a:pt x="2530027" y="1823190"/>
                </a:cubicBezTo>
                <a:cubicBezTo>
                  <a:pt x="2535421" y="1819145"/>
                  <a:pt x="2540826" y="1814985"/>
                  <a:pt x="2546857" y="1811970"/>
                </a:cubicBezTo>
                <a:cubicBezTo>
                  <a:pt x="2552146" y="1809326"/>
                  <a:pt x="2557853" y="1807333"/>
                  <a:pt x="2563686" y="1806361"/>
                </a:cubicBezTo>
                <a:cubicBezTo>
                  <a:pt x="2591598" y="1801709"/>
                  <a:pt x="2619784" y="1798881"/>
                  <a:pt x="2647833" y="1795141"/>
                </a:cubicBezTo>
                <a:cubicBezTo>
                  <a:pt x="2668402" y="1789531"/>
                  <a:pt x="2689315" y="1785054"/>
                  <a:pt x="2709541" y="1778312"/>
                </a:cubicBezTo>
                <a:cubicBezTo>
                  <a:pt x="2717475" y="1775667"/>
                  <a:pt x="2723702" y="1768275"/>
                  <a:pt x="2731981" y="1767092"/>
                </a:cubicBezTo>
                <a:cubicBezTo>
                  <a:pt x="2763505" y="1762588"/>
                  <a:pt x="2795559" y="1763352"/>
                  <a:pt x="2827348" y="1761482"/>
                </a:cubicBezTo>
                <a:cubicBezTo>
                  <a:pt x="2855397" y="1755872"/>
                  <a:pt x="2885910" y="1757445"/>
                  <a:pt x="2911495" y="1744653"/>
                </a:cubicBezTo>
                <a:cubicBezTo>
                  <a:pt x="2979420" y="1710691"/>
                  <a:pt x="2946897" y="1719561"/>
                  <a:pt x="3006862" y="1710994"/>
                </a:cubicBezTo>
                <a:cubicBezTo>
                  <a:pt x="3025561" y="1703514"/>
                  <a:pt x="3043530" y="1693853"/>
                  <a:pt x="3062960" y="1688554"/>
                </a:cubicBezTo>
                <a:cubicBezTo>
                  <a:pt x="3084907" y="1682568"/>
                  <a:pt x="3107781" y="1680709"/>
                  <a:pt x="3130278" y="1677335"/>
                </a:cubicBezTo>
                <a:cubicBezTo>
                  <a:pt x="3270616" y="1656285"/>
                  <a:pt x="3096778" y="1684788"/>
                  <a:pt x="3208815" y="1666115"/>
                </a:cubicBezTo>
                <a:cubicBezTo>
                  <a:pt x="3218165" y="1662375"/>
                  <a:pt x="3227857" y="1659399"/>
                  <a:pt x="3236864" y="1654896"/>
                </a:cubicBezTo>
                <a:cubicBezTo>
                  <a:pt x="3242895" y="1651881"/>
                  <a:pt x="3247497" y="1646332"/>
                  <a:pt x="3253694" y="1643676"/>
                </a:cubicBezTo>
                <a:cubicBezTo>
                  <a:pt x="3260780" y="1640639"/>
                  <a:pt x="3268748" y="1640281"/>
                  <a:pt x="3276133" y="1638066"/>
                </a:cubicBezTo>
                <a:cubicBezTo>
                  <a:pt x="3334628" y="1620518"/>
                  <a:pt x="3285478" y="1629549"/>
                  <a:pt x="3360280" y="1621237"/>
                </a:cubicBezTo>
                <a:cubicBezTo>
                  <a:pt x="3373370" y="1613757"/>
                  <a:pt x="3385551" y="1604396"/>
                  <a:pt x="3399549" y="1598797"/>
                </a:cubicBezTo>
                <a:cubicBezTo>
                  <a:pt x="3423590" y="1589181"/>
                  <a:pt x="3458030" y="1585635"/>
                  <a:pt x="3483696" y="1581968"/>
                </a:cubicBezTo>
                <a:cubicBezTo>
                  <a:pt x="3494916" y="1578228"/>
                  <a:pt x="3506777" y="1576037"/>
                  <a:pt x="3517355" y="1570748"/>
                </a:cubicBezTo>
                <a:cubicBezTo>
                  <a:pt x="3629461" y="1514695"/>
                  <a:pt x="3486168" y="1574249"/>
                  <a:pt x="3579063" y="1537089"/>
                </a:cubicBezTo>
                <a:cubicBezTo>
                  <a:pt x="3588413" y="1525870"/>
                  <a:pt x="3595708" y="1512554"/>
                  <a:pt x="3607112" y="1503431"/>
                </a:cubicBezTo>
                <a:cubicBezTo>
                  <a:pt x="3614975" y="1497140"/>
                  <a:pt x="3627738" y="1499016"/>
                  <a:pt x="3635161" y="1492211"/>
                </a:cubicBezTo>
                <a:cubicBezTo>
                  <a:pt x="3670702" y="1459632"/>
                  <a:pt x="3670197" y="1441405"/>
                  <a:pt x="3696869" y="1408064"/>
                </a:cubicBezTo>
                <a:cubicBezTo>
                  <a:pt x="3703477" y="1399804"/>
                  <a:pt x="3712700" y="1393884"/>
                  <a:pt x="3719308" y="1385624"/>
                </a:cubicBezTo>
                <a:cubicBezTo>
                  <a:pt x="3772990" y="1318522"/>
                  <a:pt x="3716421" y="1377294"/>
                  <a:pt x="3758577" y="1335136"/>
                </a:cubicBezTo>
                <a:cubicBezTo>
                  <a:pt x="3767975" y="1217671"/>
                  <a:pt x="3775353" y="1211233"/>
                  <a:pt x="3764187" y="1110743"/>
                </a:cubicBezTo>
                <a:cubicBezTo>
                  <a:pt x="3763534" y="1104866"/>
                  <a:pt x="3760653" y="1099451"/>
                  <a:pt x="3758577" y="1093914"/>
                </a:cubicBezTo>
                <a:cubicBezTo>
                  <a:pt x="3750916" y="1073485"/>
                  <a:pt x="3744882" y="1064320"/>
                  <a:pt x="3741748" y="1043426"/>
                </a:cubicBezTo>
                <a:cubicBezTo>
                  <a:pt x="3726657" y="942814"/>
                  <a:pt x="3744477" y="981568"/>
                  <a:pt x="3724918" y="942449"/>
                </a:cubicBezTo>
                <a:lnTo>
                  <a:pt x="3708089" y="903180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CB2AF4-93CF-4D5C-9E7A-6224D8FA28E4}"/>
              </a:ext>
            </a:extLst>
          </p:cNvPr>
          <p:cNvCxnSpPr>
            <a:cxnSpLocks/>
            <a:stCxn id="5" idx="16"/>
          </p:cNvCxnSpPr>
          <p:nvPr/>
        </p:nvCxnSpPr>
        <p:spPr>
          <a:xfrm flipH="1">
            <a:off x="5292081" y="1347618"/>
            <a:ext cx="1608084" cy="1577326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DB2300-8216-42CE-8051-946B9C053AC9}"/>
              </a:ext>
            </a:extLst>
          </p:cNvPr>
          <p:cNvSpPr/>
          <p:nvPr/>
        </p:nvSpPr>
        <p:spPr>
          <a:xfrm>
            <a:off x="5292081" y="1064144"/>
            <a:ext cx="1440159" cy="1709938"/>
          </a:xfrm>
          <a:custGeom>
            <a:avLst/>
            <a:gdLst>
              <a:gd name="connsiteX0" fmla="*/ 1329786 w 1335395"/>
              <a:gd name="connsiteY0" fmla="*/ 366042 h 1476786"/>
              <a:gd name="connsiteX1" fmla="*/ 1329786 w 1335395"/>
              <a:gd name="connsiteY1" fmla="*/ 366042 h 1476786"/>
              <a:gd name="connsiteX2" fmla="*/ 1290517 w 1335395"/>
              <a:gd name="connsiteY2" fmla="*/ 405311 h 1476786"/>
              <a:gd name="connsiteX3" fmla="*/ 1256858 w 1335395"/>
              <a:gd name="connsiteY3" fmla="*/ 410921 h 1476786"/>
              <a:gd name="connsiteX4" fmla="*/ 1240028 w 1335395"/>
              <a:gd name="connsiteY4" fmla="*/ 416531 h 1476786"/>
              <a:gd name="connsiteX5" fmla="*/ 1223199 w 1335395"/>
              <a:gd name="connsiteY5" fmla="*/ 444580 h 1476786"/>
              <a:gd name="connsiteX6" fmla="*/ 1200760 w 1335395"/>
              <a:gd name="connsiteY6" fmla="*/ 455800 h 1476786"/>
              <a:gd name="connsiteX7" fmla="*/ 1161491 w 1335395"/>
              <a:gd name="connsiteY7" fmla="*/ 495068 h 1476786"/>
              <a:gd name="connsiteX8" fmla="*/ 1144662 w 1335395"/>
              <a:gd name="connsiteY8" fmla="*/ 534337 h 1476786"/>
              <a:gd name="connsiteX9" fmla="*/ 1094173 w 1335395"/>
              <a:gd name="connsiteY9" fmla="*/ 607265 h 1476786"/>
              <a:gd name="connsiteX10" fmla="*/ 1077344 w 1335395"/>
              <a:gd name="connsiteY10" fmla="*/ 618484 h 1476786"/>
              <a:gd name="connsiteX11" fmla="*/ 1038075 w 1335395"/>
              <a:gd name="connsiteY11" fmla="*/ 635314 h 1476786"/>
              <a:gd name="connsiteX12" fmla="*/ 987587 w 1335395"/>
              <a:gd name="connsiteY12" fmla="*/ 663363 h 1476786"/>
              <a:gd name="connsiteX13" fmla="*/ 953928 w 1335395"/>
              <a:gd name="connsiteY13" fmla="*/ 691412 h 1476786"/>
              <a:gd name="connsiteX14" fmla="*/ 914659 w 1335395"/>
              <a:gd name="connsiteY14" fmla="*/ 702631 h 1476786"/>
              <a:gd name="connsiteX15" fmla="*/ 864171 w 1335395"/>
              <a:gd name="connsiteY15" fmla="*/ 736290 h 1476786"/>
              <a:gd name="connsiteX16" fmla="*/ 824902 w 1335395"/>
              <a:gd name="connsiteY16" fmla="*/ 753120 h 1476786"/>
              <a:gd name="connsiteX17" fmla="*/ 796853 w 1335395"/>
              <a:gd name="connsiteY17" fmla="*/ 769949 h 1476786"/>
              <a:gd name="connsiteX18" fmla="*/ 735145 w 1335395"/>
              <a:gd name="connsiteY18" fmla="*/ 797998 h 1476786"/>
              <a:gd name="connsiteX19" fmla="*/ 701486 w 1335395"/>
              <a:gd name="connsiteY19" fmla="*/ 831657 h 1476786"/>
              <a:gd name="connsiteX20" fmla="*/ 684657 w 1335395"/>
              <a:gd name="connsiteY20" fmla="*/ 848487 h 1476786"/>
              <a:gd name="connsiteX21" fmla="*/ 679047 w 1335395"/>
              <a:gd name="connsiteY21" fmla="*/ 865316 h 1476786"/>
              <a:gd name="connsiteX22" fmla="*/ 656608 w 1335395"/>
              <a:gd name="connsiteY22" fmla="*/ 898975 h 1476786"/>
              <a:gd name="connsiteX23" fmla="*/ 634168 w 1335395"/>
              <a:gd name="connsiteY23" fmla="*/ 983122 h 1476786"/>
              <a:gd name="connsiteX24" fmla="*/ 611729 w 1335395"/>
              <a:gd name="connsiteY24" fmla="*/ 999952 h 1476786"/>
              <a:gd name="connsiteX25" fmla="*/ 600509 w 1335395"/>
              <a:gd name="connsiteY25" fmla="*/ 1016781 h 1476786"/>
              <a:gd name="connsiteX26" fmla="*/ 555631 w 1335395"/>
              <a:gd name="connsiteY26" fmla="*/ 1050440 h 1476786"/>
              <a:gd name="connsiteX27" fmla="*/ 521972 w 1335395"/>
              <a:gd name="connsiteY27" fmla="*/ 1067269 h 1476786"/>
              <a:gd name="connsiteX28" fmla="*/ 477094 w 1335395"/>
              <a:gd name="connsiteY28" fmla="*/ 1117758 h 1476786"/>
              <a:gd name="connsiteX29" fmla="*/ 420995 w 1335395"/>
              <a:gd name="connsiteY29" fmla="*/ 1145807 h 1476786"/>
              <a:gd name="connsiteX30" fmla="*/ 359287 w 1335395"/>
              <a:gd name="connsiteY30" fmla="*/ 1173856 h 1476786"/>
              <a:gd name="connsiteX31" fmla="*/ 320019 w 1335395"/>
              <a:gd name="connsiteY31" fmla="*/ 1213125 h 1476786"/>
              <a:gd name="connsiteX32" fmla="*/ 303189 w 1335395"/>
              <a:gd name="connsiteY32" fmla="*/ 1246784 h 1476786"/>
              <a:gd name="connsiteX33" fmla="*/ 269530 w 1335395"/>
              <a:gd name="connsiteY33" fmla="*/ 1280442 h 1476786"/>
              <a:gd name="connsiteX34" fmla="*/ 235871 w 1335395"/>
              <a:gd name="connsiteY34" fmla="*/ 1314101 h 1476786"/>
              <a:gd name="connsiteX35" fmla="*/ 213432 w 1335395"/>
              <a:gd name="connsiteY35" fmla="*/ 1336541 h 1476786"/>
              <a:gd name="connsiteX36" fmla="*/ 196603 w 1335395"/>
              <a:gd name="connsiteY36" fmla="*/ 1353370 h 1476786"/>
              <a:gd name="connsiteX37" fmla="*/ 168554 w 1335395"/>
              <a:gd name="connsiteY37" fmla="*/ 1358980 h 1476786"/>
              <a:gd name="connsiteX38" fmla="*/ 146114 w 1335395"/>
              <a:gd name="connsiteY38" fmla="*/ 1375809 h 1476786"/>
              <a:gd name="connsiteX39" fmla="*/ 112455 w 1335395"/>
              <a:gd name="connsiteY39" fmla="*/ 1403858 h 1476786"/>
              <a:gd name="connsiteX40" fmla="*/ 90016 w 1335395"/>
              <a:gd name="connsiteY40" fmla="*/ 1409468 h 1476786"/>
              <a:gd name="connsiteX41" fmla="*/ 73187 w 1335395"/>
              <a:gd name="connsiteY41" fmla="*/ 1437517 h 1476786"/>
              <a:gd name="connsiteX42" fmla="*/ 39528 w 1335395"/>
              <a:gd name="connsiteY42" fmla="*/ 1459957 h 1476786"/>
              <a:gd name="connsiteX43" fmla="*/ 17089 w 1335395"/>
              <a:gd name="connsiteY43" fmla="*/ 1476786 h 1476786"/>
              <a:gd name="connsiteX44" fmla="*/ 11479 w 1335395"/>
              <a:gd name="connsiteY44" fmla="*/ 1358980 h 1476786"/>
              <a:gd name="connsiteX45" fmla="*/ 17089 w 1335395"/>
              <a:gd name="connsiteY45" fmla="*/ 1263613 h 1476786"/>
              <a:gd name="connsiteX46" fmla="*/ 28308 w 1335395"/>
              <a:gd name="connsiteY46" fmla="*/ 1213125 h 1476786"/>
              <a:gd name="connsiteX47" fmla="*/ 33918 w 1335395"/>
              <a:gd name="connsiteY47" fmla="*/ 1173856 h 1476786"/>
              <a:gd name="connsiteX48" fmla="*/ 56357 w 1335395"/>
              <a:gd name="connsiteY48" fmla="*/ 1112148 h 1476786"/>
              <a:gd name="connsiteX49" fmla="*/ 84406 w 1335395"/>
              <a:gd name="connsiteY49" fmla="*/ 1039220 h 1476786"/>
              <a:gd name="connsiteX50" fmla="*/ 112455 w 1335395"/>
              <a:gd name="connsiteY50" fmla="*/ 1011171 h 1476786"/>
              <a:gd name="connsiteX51" fmla="*/ 185383 w 1335395"/>
              <a:gd name="connsiteY51" fmla="*/ 842877 h 1476786"/>
              <a:gd name="connsiteX52" fmla="*/ 213432 w 1335395"/>
              <a:gd name="connsiteY52" fmla="*/ 775559 h 1476786"/>
              <a:gd name="connsiteX53" fmla="*/ 241481 w 1335395"/>
              <a:gd name="connsiteY53" fmla="*/ 708241 h 1476786"/>
              <a:gd name="connsiteX54" fmla="*/ 258311 w 1335395"/>
              <a:gd name="connsiteY54" fmla="*/ 685802 h 1476786"/>
              <a:gd name="connsiteX55" fmla="*/ 286360 w 1335395"/>
              <a:gd name="connsiteY55" fmla="*/ 607265 h 1476786"/>
              <a:gd name="connsiteX56" fmla="*/ 291970 w 1335395"/>
              <a:gd name="connsiteY56" fmla="*/ 590435 h 1476786"/>
              <a:gd name="connsiteX57" fmla="*/ 303189 w 1335395"/>
              <a:gd name="connsiteY57" fmla="*/ 562386 h 1476786"/>
              <a:gd name="connsiteX58" fmla="*/ 308799 w 1335395"/>
              <a:gd name="connsiteY58" fmla="*/ 545557 h 1476786"/>
              <a:gd name="connsiteX59" fmla="*/ 320019 w 1335395"/>
              <a:gd name="connsiteY59" fmla="*/ 528727 h 1476786"/>
              <a:gd name="connsiteX60" fmla="*/ 336848 w 1335395"/>
              <a:gd name="connsiteY60" fmla="*/ 489458 h 1476786"/>
              <a:gd name="connsiteX61" fmla="*/ 342458 w 1335395"/>
              <a:gd name="connsiteY61" fmla="*/ 467019 h 1476786"/>
              <a:gd name="connsiteX62" fmla="*/ 353678 w 1335395"/>
              <a:gd name="connsiteY62" fmla="*/ 416531 h 1476786"/>
              <a:gd name="connsiteX63" fmla="*/ 364897 w 1335395"/>
              <a:gd name="connsiteY63" fmla="*/ 287505 h 1476786"/>
              <a:gd name="connsiteX64" fmla="*/ 381727 w 1335395"/>
              <a:gd name="connsiteY64" fmla="*/ 253846 h 1476786"/>
              <a:gd name="connsiteX65" fmla="*/ 392946 w 1335395"/>
              <a:gd name="connsiteY65" fmla="*/ 197748 h 1476786"/>
              <a:gd name="connsiteX66" fmla="*/ 398556 w 1335395"/>
              <a:gd name="connsiteY66" fmla="*/ 180919 h 1476786"/>
              <a:gd name="connsiteX67" fmla="*/ 409776 w 1335395"/>
              <a:gd name="connsiteY67" fmla="*/ 141650 h 1476786"/>
              <a:gd name="connsiteX68" fmla="*/ 454654 w 1335395"/>
              <a:gd name="connsiteY68" fmla="*/ 85552 h 1476786"/>
              <a:gd name="connsiteX69" fmla="*/ 516362 w 1335395"/>
              <a:gd name="connsiteY69" fmla="*/ 57503 h 1476786"/>
              <a:gd name="connsiteX70" fmla="*/ 544411 w 1335395"/>
              <a:gd name="connsiteY70" fmla="*/ 40673 h 1476786"/>
              <a:gd name="connsiteX71" fmla="*/ 578070 w 1335395"/>
              <a:gd name="connsiteY71" fmla="*/ 29454 h 1476786"/>
              <a:gd name="connsiteX72" fmla="*/ 600509 w 1335395"/>
              <a:gd name="connsiteY72" fmla="*/ 12624 h 1476786"/>
              <a:gd name="connsiteX73" fmla="*/ 976367 w 1335395"/>
              <a:gd name="connsiteY73" fmla="*/ 7014 h 1476786"/>
              <a:gd name="connsiteX74" fmla="*/ 1004416 w 1335395"/>
              <a:gd name="connsiteY74" fmla="*/ 29454 h 1476786"/>
              <a:gd name="connsiteX75" fmla="*/ 1038075 w 1335395"/>
              <a:gd name="connsiteY75" fmla="*/ 46283 h 1476786"/>
              <a:gd name="connsiteX76" fmla="*/ 1111003 w 1335395"/>
              <a:gd name="connsiteY76" fmla="*/ 91162 h 1476786"/>
              <a:gd name="connsiteX77" fmla="*/ 1150271 w 1335395"/>
              <a:gd name="connsiteY77" fmla="*/ 107991 h 1476786"/>
              <a:gd name="connsiteX78" fmla="*/ 1183930 w 1335395"/>
              <a:gd name="connsiteY78" fmla="*/ 136040 h 1476786"/>
              <a:gd name="connsiteX79" fmla="*/ 1211979 w 1335395"/>
              <a:gd name="connsiteY79" fmla="*/ 147260 h 1476786"/>
              <a:gd name="connsiteX80" fmla="*/ 1234419 w 1335395"/>
              <a:gd name="connsiteY80" fmla="*/ 158479 h 1476786"/>
              <a:gd name="connsiteX81" fmla="*/ 1268078 w 1335395"/>
              <a:gd name="connsiteY81" fmla="*/ 203358 h 1476786"/>
              <a:gd name="connsiteX82" fmla="*/ 1296127 w 1335395"/>
              <a:gd name="connsiteY82" fmla="*/ 225797 h 1476786"/>
              <a:gd name="connsiteX83" fmla="*/ 1312956 w 1335395"/>
              <a:gd name="connsiteY83" fmla="*/ 242627 h 1476786"/>
              <a:gd name="connsiteX84" fmla="*/ 1324176 w 1335395"/>
              <a:gd name="connsiteY84" fmla="*/ 276285 h 1476786"/>
              <a:gd name="connsiteX85" fmla="*/ 1335395 w 1335395"/>
              <a:gd name="connsiteY85" fmla="*/ 293115 h 1476786"/>
              <a:gd name="connsiteX86" fmla="*/ 1329786 w 1335395"/>
              <a:gd name="connsiteY86" fmla="*/ 394092 h 1476786"/>
              <a:gd name="connsiteX87" fmla="*/ 1318566 w 1335395"/>
              <a:gd name="connsiteY87" fmla="*/ 427750 h 1476786"/>
              <a:gd name="connsiteX88" fmla="*/ 819292 w 1335395"/>
              <a:gd name="connsiteY88" fmla="*/ 753120 h 1476786"/>
              <a:gd name="connsiteX89" fmla="*/ 802463 w 1335395"/>
              <a:gd name="connsiteY89" fmla="*/ 769949 h 147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335395" h="1476786">
                <a:moveTo>
                  <a:pt x="1329786" y="366042"/>
                </a:moveTo>
                <a:lnTo>
                  <a:pt x="1329786" y="366042"/>
                </a:lnTo>
                <a:cubicBezTo>
                  <a:pt x="1316696" y="379132"/>
                  <a:pt x="1306283" y="395609"/>
                  <a:pt x="1290517" y="405311"/>
                </a:cubicBezTo>
                <a:cubicBezTo>
                  <a:pt x="1280830" y="411272"/>
                  <a:pt x="1267962" y="408453"/>
                  <a:pt x="1256858" y="410921"/>
                </a:cubicBezTo>
                <a:cubicBezTo>
                  <a:pt x="1251085" y="412204"/>
                  <a:pt x="1245638" y="414661"/>
                  <a:pt x="1240028" y="416531"/>
                </a:cubicBezTo>
                <a:cubicBezTo>
                  <a:pt x="1234418" y="425881"/>
                  <a:pt x="1230909" y="436870"/>
                  <a:pt x="1223199" y="444580"/>
                </a:cubicBezTo>
                <a:cubicBezTo>
                  <a:pt x="1217286" y="450493"/>
                  <a:pt x="1206673" y="449887"/>
                  <a:pt x="1200760" y="455800"/>
                </a:cubicBezTo>
                <a:cubicBezTo>
                  <a:pt x="1155752" y="500808"/>
                  <a:pt x="1199572" y="482374"/>
                  <a:pt x="1161491" y="495068"/>
                </a:cubicBezTo>
                <a:cubicBezTo>
                  <a:pt x="1150787" y="527181"/>
                  <a:pt x="1161990" y="496215"/>
                  <a:pt x="1144662" y="534337"/>
                </a:cubicBezTo>
                <a:cubicBezTo>
                  <a:pt x="1128108" y="570755"/>
                  <a:pt x="1130630" y="582961"/>
                  <a:pt x="1094173" y="607265"/>
                </a:cubicBezTo>
                <a:cubicBezTo>
                  <a:pt x="1088563" y="611005"/>
                  <a:pt x="1083374" y="615469"/>
                  <a:pt x="1077344" y="618484"/>
                </a:cubicBezTo>
                <a:cubicBezTo>
                  <a:pt x="1030920" y="641696"/>
                  <a:pt x="1096435" y="600298"/>
                  <a:pt x="1038075" y="635314"/>
                </a:cubicBezTo>
                <a:cubicBezTo>
                  <a:pt x="989853" y="664248"/>
                  <a:pt x="1021437" y="652079"/>
                  <a:pt x="987587" y="663363"/>
                </a:cubicBezTo>
                <a:cubicBezTo>
                  <a:pt x="978246" y="672703"/>
                  <a:pt x="966942" y="686206"/>
                  <a:pt x="953928" y="691412"/>
                </a:cubicBezTo>
                <a:cubicBezTo>
                  <a:pt x="941288" y="696468"/>
                  <a:pt x="927749" y="698891"/>
                  <a:pt x="914659" y="702631"/>
                </a:cubicBezTo>
                <a:cubicBezTo>
                  <a:pt x="897830" y="713851"/>
                  <a:pt x="883359" y="729894"/>
                  <a:pt x="864171" y="736290"/>
                </a:cubicBezTo>
                <a:cubicBezTo>
                  <a:pt x="844308" y="742911"/>
                  <a:pt x="845701" y="741565"/>
                  <a:pt x="824902" y="753120"/>
                </a:cubicBezTo>
                <a:cubicBezTo>
                  <a:pt x="815371" y="758415"/>
                  <a:pt x="806453" y="764780"/>
                  <a:pt x="796853" y="769949"/>
                </a:cubicBezTo>
                <a:cubicBezTo>
                  <a:pt x="756087" y="791900"/>
                  <a:pt x="764517" y="788208"/>
                  <a:pt x="735145" y="797998"/>
                </a:cubicBezTo>
                <a:lnTo>
                  <a:pt x="701486" y="831657"/>
                </a:lnTo>
                <a:lnTo>
                  <a:pt x="684657" y="848487"/>
                </a:lnTo>
                <a:cubicBezTo>
                  <a:pt x="682787" y="854097"/>
                  <a:pt x="681919" y="860147"/>
                  <a:pt x="679047" y="865316"/>
                </a:cubicBezTo>
                <a:cubicBezTo>
                  <a:pt x="672498" y="877103"/>
                  <a:pt x="661794" y="886528"/>
                  <a:pt x="656608" y="898975"/>
                </a:cubicBezTo>
                <a:cubicBezTo>
                  <a:pt x="647338" y="921222"/>
                  <a:pt x="655754" y="966932"/>
                  <a:pt x="634168" y="983122"/>
                </a:cubicBezTo>
                <a:cubicBezTo>
                  <a:pt x="626688" y="988732"/>
                  <a:pt x="618340" y="993341"/>
                  <a:pt x="611729" y="999952"/>
                </a:cubicBezTo>
                <a:cubicBezTo>
                  <a:pt x="606962" y="1004719"/>
                  <a:pt x="605520" y="1012271"/>
                  <a:pt x="600509" y="1016781"/>
                </a:cubicBezTo>
                <a:cubicBezTo>
                  <a:pt x="586610" y="1029290"/>
                  <a:pt x="573371" y="1044527"/>
                  <a:pt x="555631" y="1050440"/>
                </a:cubicBezTo>
                <a:cubicBezTo>
                  <a:pt x="532405" y="1058182"/>
                  <a:pt x="543721" y="1052770"/>
                  <a:pt x="521972" y="1067269"/>
                </a:cubicBezTo>
                <a:cubicBezTo>
                  <a:pt x="507108" y="1089566"/>
                  <a:pt x="503384" y="1097535"/>
                  <a:pt x="477094" y="1117758"/>
                </a:cubicBezTo>
                <a:cubicBezTo>
                  <a:pt x="432585" y="1151996"/>
                  <a:pt x="452169" y="1131952"/>
                  <a:pt x="420995" y="1145807"/>
                </a:cubicBezTo>
                <a:cubicBezTo>
                  <a:pt x="324970" y="1188484"/>
                  <a:pt x="441818" y="1140842"/>
                  <a:pt x="359287" y="1173856"/>
                </a:cubicBezTo>
                <a:cubicBezTo>
                  <a:pt x="346198" y="1186946"/>
                  <a:pt x="328298" y="1196568"/>
                  <a:pt x="320019" y="1213125"/>
                </a:cubicBezTo>
                <a:cubicBezTo>
                  <a:pt x="314409" y="1224345"/>
                  <a:pt x="310716" y="1236749"/>
                  <a:pt x="303189" y="1246784"/>
                </a:cubicBezTo>
                <a:cubicBezTo>
                  <a:pt x="293669" y="1259477"/>
                  <a:pt x="280750" y="1269222"/>
                  <a:pt x="269530" y="1280442"/>
                </a:cubicBezTo>
                <a:lnTo>
                  <a:pt x="235871" y="1314101"/>
                </a:lnTo>
                <a:lnTo>
                  <a:pt x="213432" y="1336541"/>
                </a:lnTo>
                <a:cubicBezTo>
                  <a:pt x="207822" y="1342151"/>
                  <a:pt x="204382" y="1351814"/>
                  <a:pt x="196603" y="1353370"/>
                </a:cubicBezTo>
                <a:lnTo>
                  <a:pt x="168554" y="1358980"/>
                </a:lnTo>
                <a:cubicBezTo>
                  <a:pt x="161074" y="1364590"/>
                  <a:pt x="153213" y="1369724"/>
                  <a:pt x="146114" y="1375809"/>
                </a:cubicBezTo>
                <a:cubicBezTo>
                  <a:pt x="132630" y="1387367"/>
                  <a:pt x="128992" y="1396771"/>
                  <a:pt x="112455" y="1403858"/>
                </a:cubicBezTo>
                <a:cubicBezTo>
                  <a:pt x="105368" y="1406895"/>
                  <a:pt x="97496" y="1407598"/>
                  <a:pt x="90016" y="1409468"/>
                </a:cubicBezTo>
                <a:cubicBezTo>
                  <a:pt x="84406" y="1418818"/>
                  <a:pt x="80897" y="1429807"/>
                  <a:pt x="73187" y="1437517"/>
                </a:cubicBezTo>
                <a:cubicBezTo>
                  <a:pt x="63652" y="1447052"/>
                  <a:pt x="50316" y="1451866"/>
                  <a:pt x="39528" y="1459957"/>
                </a:cubicBezTo>
                <a:lnTo>
                  <a:pt x="17089" y="1476786"/>
                </a:lnTo>
                <a:cubicBezTo>
                  <a:pt x="-10827" y="1402346"/>
                  <a:pt x="1601" y="1457756"/>
                  <a:pt x="11479" y="1358980"/>
                </a:cubicBezTo>
                <a:cubicBezTo>
                  <a:pt x="14648" y="1327294"/>
                  <a:pt x="13439" y="1295247"/>
                  <a:pt x="17089" y="1263613"/>
                </a:cubicBezTo>
                <a:cubicBezTo>
                  <a:pt x="19065" y="1246487"/>
                  <a:pt x="25131" y="1230070"/>
                  <a:pt x="28308" y="1213125"/>
                </a:cubicBezTo>
                <a:cubicBezTo>
                  <a:pt x="30745" y="1200129"/>
                  <a:pt x="30379" y="1186596"/>
                  <a:pt x="33918" y="1173856"/>
                </a:cubicBezTo>
                <a:cubicBezTo>
                  <a:pt x="39776" y="1152767"/>
                  <a:pt x="49436" y="1132912"/>
                  <a:pt x="56357" y="1112148"/>
                </a:cubicBezTo>
                <a:cubicBezTo>
                  <a:pt x="68262" y="1076432"/>
                  <a:pt x="54468" y="1085791"/>
                  <a:pt x="84406" y="1039220"/>
                </a:cubicBezTo>
                <a:cubicBezTo>
                  <a:pt x="91556" y="1028098"/>
                  <a:pt x="103105" y="1020521"/>
                  <a:pt x="112455" y="1011171"/>
                </a:cubicBezTo>
                <a:cubicBezTo>
                  <a:pt x="140738" y="926323"/>
                  <a:pt x="112688" y="1006440"/>
                  <a:pt x="185383" y="842877"/>
                </a:cubicBezTo>
                <a:cubicBezTo>
                  <a:pt x="195256" y="820663"/>
                  <a:pt x="204896" y="798320"/>
                  <a:pt x="213432" y="775559"/>
                </a:cubicBezTo>
                <a:cubicBezTo>
                  <a:pt x="220036" y="757950"/>
                  <a:pt x="230007" y="726599"/>
                  <a:pt x="241481" y="708241"/>
                </a:cubicBezTo>
                <a:cubicBezTo>
                  <a:pt x="246436" y="700312"/>
                  <a:pt x="252701" y="693282"/>
                  <a:pt x="258311" y="685802"/>
                </a:cubicBezTo>
                <a:cubicBezTo>
                  <a:pt x="267260" y="614211"/>
                  <a:pt x="254068" y="665391"/>
                  <a:pt x="286360" y="607265"/>
                </a:cubicBezTo>
                <a:cubicBezTo>
                  <a:pt x="289232" y="602096"/>
                  <a:pt x="289894" y="595972"/>
                  <a:pt x="291970" y="590435"/>
                </a:cubicBezTo>
                <a:cubicBezTo>
                  <a:pt x="295506" y="581006"/>
                  <a:pt x="299653" y="571815"/>
                  <a:pt x="303189" y="562386"/>
                </a:cubicBezTo>
                <a:cubicBezTo>
                  <a:pt x="305265" y="556849"/>
                  <a:pt x="306154" y="550846"/>
                  <a:pt x="308799" y="545557"/>
                </a:cubicBezTo>
                <a:cubicBezTo>
                  <a:pt x="311814" y="539526"/>
                  <a:pt x="316279" y="534337"/>
                  <a:pt x="320019" y="528727"/>
                </a:cubicBezTo>
                <a:cubicBezTo>
                  <a:pt x="336119" y="464317"/>
                  <a:pt x="313606" y="543687"/>
                  <a:pt x="336848" y="489458"/>
                </a:cubicBezTo>
                <a:cubicBezTo>
                  <a:pt x="339885" y="482372"/>
                  <a:pt x="340724" y="474531"/>
                  <a:pt x="342458" y="467019"/>
                </a:cubicBezTo>
                <a:cubicBezTo>
                  <a:pt x="346335" y="450221"/>
                  <a:pt x="349938" y="433360"/>
                  <a:pt x="353678" y="416531"/>
                </a:cubicBezTo>
                <a:cubicBezTo>
                  <a:pt x="357418" y="373522"/>
                  <a:pt x="357562" y="330048"/>
                  <a:pt x="364897" y="287505"/>
                </a:cubicBezTo>
                <a:cubicBezTo>
                  <a:pt x="367028" y="275143"/>
                  <a:pt x="377985" y="265819"/>
                  <a:pt x="381727" y="253846"/>
                </a:cubicBezTo>
                <a:cubicBezTo>
                  <a:pt x="387415" y="235644"/>
                  <a:pt x="388658" y="216329"/>
                  <a:pt x="392946" y="197748"/>
                </a:cubicBezTo>
                <a:cubicBezTo>
                  <a:pt x="394276" y="191986"/>
                  <a:pt x="396857" y="186583"/>
                  <a:pt x="398556" y="180919"/>
                </a:cubicBezTo>
                <a:cubicBezTo>
                  <a:pt x="402468" y="167880"/>
                  <a:pt x="402874" y="153384"/>
                  <a:pt x="409776" y="141650"/>
                </a:cubicBezTo>
                <a:cubicBezTo>
                  <a:pt x="421917" y="121009"/>
                  <a:pt x="431936" y="93125"/>
                  <a:pt x="454654" y="85552"/>
                </a:cubicBezTo>
                <a:cubicBezTo>
                  <a:pt x="484024" y="75762"/>
                  <a:pt x="475603" y="79451"/>
                  <a:pt x="516362" y="57503"/>
                </a:cubicBezTo>
                <a:cubicBezTo>
                  <a:pt x="525962" y="52334"/>
                  <a:pt x="534485" y="45185"/>
                  <a:pt x="544411" y="40673"/>
                </a:cubicBezTo>
                <a:cubicBezTo>
                  <a:pt x="555177" y="35779"/>
                  <a:pt x="566850" y="33194"/>
                  <a:pt x="578070" y="29454"/>
                </a:cubicBezTo>
                <a:cubicBezTo>
                  <a:pt x="585550" y="23844"/>
                  <a:pt x="591414" y="14790"/>
                  <a:pt x="600509" y="12624"/>
                </a:cubicBezTo>
                <a:cubicBezTo>
                  <a:pt x="700902" y="-11280"/>
                  <a:pt x="920536" y="5897"/>
                  <a:pt x="976367" y="7014"/>
                </a:cubicBezTo>
                <a:cubicBezTo>
                  <a:pt x="1022487" y="22387"/>
                  <a:pt x="963815" y="-997"/>
                  <a:pt x="1004416" y="29454"/>
                </a:cubicBezTo>
                <a:cubicBezTo>
                  <a:pt x="1014451" y="36980"/>
                  <a:pt x="1027219" y="39998"/>
                  <a:pt x="1038075" y="46283"/>
                </a:cubicBezTo>
                <a:cubicBezTo>
                  <a:pt x="1062777" y="60584"/>
                  <a:pt x="1084767" y="79918"/>
                  <a:pt x="1111003" y="91162"/>
                </a:cubicBezTo>
                <a:cubicBezTo>
                  <a:pt x="1124092" y="96772"/>
                  <a:pt x="1138143" y="100527"/>
                  <a:pt x="1150271" y="107991"/>
                </a:cubicBezTo>
                <a:cubicBezTo>
                  <a:pt x="1162709" y="115645"/>
                  <a:pt x="1171609" y="128199"/>
                  <a:pt x="1183930" y="136040"/>
                </a:cubicBezTo>
                <a:cubicBezTo>
                  <a:pt x="1192426" y="141446"/>
                  <a:pt x="1202777" y="143170"/>
                  <a:pt x="1211979" y="147260"/>
                </a:cubicBezTo>
                <a:cubicBezTo>
                  <a:pt x="1219621" y="150656"/>
                  <a:pt x="1226939" y="154739"/>
                  <a:pt x="1234419" y="158479"/>
                </a:cubicBezTo>
                <a:cubicBezTo>
                  <a:pt x="1247091" y="196501"/>
                  <a:pt x="1229402" y="151791"/>
                  <a:pt x="1268078" y="203358"/>
                </a:cubicBezTo>
                <a:cubicBezTo>
                  <a:pt x="1288508" y="230597"/>
                  <a:pt x="1251804" y="214716"/>
                  <a:pt x="1296127" y="225797"/>
                </a:cubicBezTo>
                <a:cubicBezTo>
                  <a:pt x="1301737" y="231407"/>
                  <a:pt x="1309103" y="235692"/>
                  <a:pt x="1312956" y="242627"/>
                </a:cubicBezTo>
                <a:cubicBezTo>
                  <a:pt x="1318699" y="252965"/>
                  <a:pt x="1317616" y="266445"/>
                  <a:pt x="1324176" y="276285"/>
                </a:cubicBezTo>
                <a:lnTo>
                  <a:pt x="1335395" y="293115"/>
                </a:lnTo>
                <a:cubicBezTo>
                  <a:pt x="1333525" y="326774"/>
                  <a:pt x="1333967" y="360641"/>
                  <a:pt x="1329786" y="394092"/>
                </a:cubicBezTo>
                <a:cubicBezTo>
                  <a:pt x="1328319" y="405827"/>
                  <a:pt x="1318566" y="427750"/>
                  <a:pt x="1318566" y="427750"/>
                </a:cubicBezTo>
                <a:lnTo>
                  <a:pt x="819292" y="753120"/>
                </a:lnTo>
                <a:lnTo>
                  <a:pt x="802463" y="769949"/>
                </a:lnTo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D0C77F-8D58-449A-99E6-BAB765DDAABD}"/>
              </a:ext>
            </a:extLst>
          </p:cNvPr>
          <p:cNvCxnSpPr>
            <a:cxnSpLocks/>
          </p:cNvCxnSpPr>
          <p:nvPr/>
        </p:nvCxnSpPr>
        <p:spPr>
          <a:xfrm>
            <a:off x="6156176" y="2132856"/>
            <a:ext cx="306332" cy="3186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E488-CF1A-4CEA-A450-E9B50C95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8680"/>
            <a:ext cx="8305800" cy="722344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>
                <a:latin typeface="+mn-lt"/>
              </a:rPr>
              <a:t>S</a:t>
            </a:r>
            <a:r>
              <a:rPr lang="en-US" altLang="zh-CN" dirty="0" err="1">
                <a:latin typeface="+mn-lt"/>
              </a:rPr>
              <a:t>outhern</a:t>
            </a:r>
            <a:r>
              <a:rPr lang="en-US" altLang="zh-CN" dirty="0">
                <a:latin typeface="+mn-lt"/>
              </a:rPr>
              <a:t> Min dialects</a:t>
            </a:r>
            <a:endParaRPr lang="en-SG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23181-2D23-425B-B4AA-49CA6099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8784976" cy="111068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A50594-2EF9-44BF-B33E-A39CAD59D209}"/>
              </a:ext>
            </a:extLst>
          </p:cNvPr>
          <p:cNvSpPr/>
          <p:nvPr/>
        </p:nvSpPr>
        <p:spPr>
          <a:xfrm>
            <a:off x="6345716" y="2060848"/>
            <a:ext cx="2412776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AE4EB-3497-42A0-B194-DF41DF64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2" y="5544293"/>
            <a:ext cx="8726935" cy="10081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367B3E-51DD-42A7-A5F1-E6253976F4E1}"/>
              </a:ext>
            </a:extLst>
          </p:cNvPr>
          <p:cNvSpPr/>
          <p:nvPr/>
        </p:nvSpPr>
        <p:spPr>
          <a:xfrm>
            <a:off x="5508104" y="6249212"/>
            <a:ext cx="3398342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5296D5-4190-43F6-8C01-E69D549883E7}"/>
              </a:ext>
            </a:extLst>
          </p:cNvPr>
          <p:cNvSpPr/>
          <p:nvPr/>
        </p:nvSpPr>
        <p:spPr>
          <a:xfrm>
            <a:off x="221038" y="5517232"/>
            <a:ext cx="2793507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B89E2B-F21B-41AD-85B9-BEBD5B2D8E0E}"/>
              </a:ext>
            </a:extLst>
          </p:cNvPr>
          <p:cNvSpPr txBox="1">
            <a:spLocks/>
          </p:cNvSpPr>
          <p:nvPr/>
        </p:nvSpPr>
        <p:spPr>
          <a:xfrm>
            <a:off x="323528" y="4792200"/>
            <a:ext cx="8305800" cy="722344"/>
          </a:xfrm>
          <a:prstGeom prst="rect">
            <a:avLst/>
          </a:prstGeom>
        </p:spPr>
        <p:txBody>
          <a:bodyPr vert="horz" lIns="0" tIns="45720" rIns="0" bIns="0" anchor="b">
            <a:normAutofit fontScale="90000" lnSpcReduction="100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altLang="zh-CN" dirty="0" err="1">
                <a:latin typeface="+mn-lt"/>
              </a:rPr>
              <a:t>Northeastern</a:t>
            </a:r>
            <a:r>
              <a:rPr lang="en-US" altLang="zh-CN" dirty="0">
                <a:latin typeface="+mn-lt"/>
              </a:rPr>
              <a:t> Min dialects</a:t>
            </a:r>
            <a:endParaRPr lang="en-SG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DAB7AF-751C-4FED-918C-F1B2FB44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6297875"/>
            <a:ext cx="3200793" cy="4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32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EF431-9566-4FF2-8B98-31EDFC2EF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16401" r="24800" b="5201"/>
          <a:stretch/>
        </p:blipFill>
        <p:spPr>
          <a:xfrm>
            <a:off x="1403648" y="33857"/>
            <a:ext cx="6336704" cy="6824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B42D11-DECB-427A-B196-E5F89E96880E}"/>
              </a:ext>
            </a:extLst>
          </p:cNvPr>
          <p:cNvSpPr/>
          <p:nvPr/>
        </p:nvSpPr>
        <p:spPr>
          <a:xfrm>
            <a:off x="4932040" y="5733256"/>
            <a:ext cx="280831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E90F38-D70D-4686-8A5D-6C0DCF04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80" y="6165304"/>
            <a:ext cx="4032448" cy="566936"/>
          </a:xfrm>
        </p:spPr>
        <p:txBody>
          <a:bodyPr>
            <a:normAutofit/>
          </a:bodyPr>
          <a:lstStyle/>
          <a:p>
            <a:r>
              <a:rPr lang="en-SG" sz="2800" b="1" dirty="0">
                <a:latin typeface="+mn-lt"/>
              </a:rPr>
              <a:t>Map of Fujian province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C97BF7-53D8-4194-A0EC-277FA9BD1443}"/>
              </a:ext>
            </a:extLst>
          </p:cNvPr>
          <p:cNvSpPr/>
          <p:nvPr/>
        </p:nvSpPr>
        <p:spPr>
          <a:xfrm rot="2284918">
            <a:off x="4659623" y="1220909"/>
            <a:ext cx="1152128" cy="5256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CB69E-61E7-4906-BF38-3B9A2021D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56315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9A6FFD-B7C8-4827-9D14-4F63873D1E78}"/>
              </a:ext>
            </a:extLst>
          </p:cNvPr>
          <p:cNvSpPr/>
          <p:nvPr/>
        </p:nvSpPr>
        <p:spPr>
          <a:xfrm>
            <a:off x="2411760" y="2780928"/>
            <a:ext cx="1944216" cy="36004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0EBA01-0135-48B2-9481-7EF896E08F36}"/>
              </a:ext>
            </a:extLst>
          </p:cNvPr>
          <p:cNvSpPr/>
          <p:nvPr/>
        </p:nvSpPr>
        <p:spPr>
          <a:xfrm>
            <a:off x="2411760" y="4149080"/>
            <a:ext cx="1944216" cy="36004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8983F7-36F8-470E-A036-556933D6B8A5}"/>
              </a:ext>
            </a:extLst>
          </p:cNvPr>
          <p:cNvSpPr/>
          <p:nvPr/>
        </p:nvSpPr>
        <p:spPr>
          <a:xfrm>
            <a:off x="1835696" y="764704"/>
            <a:ext cx="4032448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2BBD-9E4F-48DB-9854-CFAA40A3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772816"/>
            <a:ext cx="8305800" cy="1719064"/>
          </a:xfrm>
        </p:spPr>
        <p:txBody>
          <a:bodyPr>
            <a:normAutofit/>
          </a:bodyPr>
          <a:lstStyle/>
          <a:p>
            <a:pPr algn="ctr"/>
            <a:r>
              <a:rPr lang="en-SG" b="1" dirty="0">
                <a:latin typeface="+mn-lt"/>
              </a:rPr>
              <a:t>Hock Chew and </a:t>
            </a:r>
            <a:r>
              <a:rPr lang="en-SG" b="1" dirty="0" err="1">
                <a:latin typeface="+mn-lt"/>
              </a:rPr>
              <a:t>Hockchia</a:t>
            </a:r>
            <a:r>
              <a:rPr lang="en-SG" b="1" dirty="0">
                <a:latin typeface="+mn-lt"/>
              </a:rPr>
              <a:t> dialect groups in Singapore</a:t>
            </a:r>
          </a:p>
        </p:txBody>
      </p:sp>
    </p:spTree>
    <p:extLst>
      <p:ext uri="{BB962C8B-B14F-4D97-AF65-F5344CB8AC3E}">
        <p14:creationId xmlns:p14="http://schemas.microsoft.com/office/powerpoint/2010/main" val="12856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553F-944B-4C6C-8460-4A74E3BA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A7916-AB1C-4011-8C83-0F6AFFBE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0"/>
            <a:ext cx="535536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D6A65-42D1-45E6-99CB-7D85871A8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6146579"/>
            <a:ext cx="1874459" cy="3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3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1C34-CD80-4A03-B724-BFD3CAA8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740A6-F862-4060-8977-4A06786E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-17266"/>
            <a:ext cx="8784976" cy="4692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43BC9-A6D7-44CE-92FA-AFB303E7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796898"/>
            <a:ext cx="8543570" cy="135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0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980728"/>
          </a:xfrm>
        </p:spPr>
        <p:txBody>
          <a:bodyPr>
            <a:normAutofit fontScale="90000"/>
          </a:bodyPr>
          <a:lstStyle/>
          <a:p>
            <a:pPr algn="ctr"/>
            <a:r>
              <a:rPr lang="en-SG" sz="4000" b="1" dirty="0">
                <a:latin typeface="+mn-lt"/>
              </a:rPr>
              <a:t>Fuzhou (Foochow/Hock Chew) dialect lesson</a:t>
            </a:r>
            <a:endParaRPr lang="en-SG" b="1" dirty="0">
              <a:latin typeface="+mn-lt"/>
            </a:endParaRPr>
          </a:p>
        </p:txBody>
      </p:sp>
      <p:pic>
        <p:nvPicPr>
          <p:cNvPr id="6" name="Fuzhou Dialect Lesson #2 Pronouns + Short Sentences">
            <a:hlinkClick r:id="" action="ppaction://media"/>
            <a:extLst>
              <a:ext uri="{FF2B5EF4-FFF2-40B4-BE49-F238E27FC236}">
                <a16:creationId xmlns:a16="http://schemas.microsoft.com/office/drawing/2014/main" id="{FBA5DB15-6475-40E3-9BD7-27676C83BE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62" y="1268760"/>
            <a:ext cx="9145862" cy="5144081"/>
          </a:xfrm>
        </p:spPr>
      </p:pic>
    </p:spTree>
    <p:extLst>
      <p:ext uri="{BB962C8B-B14F-4D97-AF65-F5344CB8AC3E}">
        <p14:creationId xmlns:p14="http://schemas.microsoft.com/office/powerpoint/2010/main" val="164551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D9C4-C44F-44A6-AF5C-412D19DC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224"/>
            <a:ext cx="8229600" cy="794352"/>
          </a:xfrm>
        </p:spPr>
        <p:txBody>
          <a:bodyPr>
            <a:noAutofit/>
          </a:bodyPr>
          <a:lstStyle/>
          <a:p>
            <a:pPr algn="ctr"/>
            <a:r>
              <a:rPr lang="en-SG" sz="3600" b="1" dirty="0">
                <a:latin typeface="+mn-lt"/>
              </a:rPr>
              <a:t>The issue of </a:t>
            </a:r>
            <a:r>
              <a:rPr lang="en-SG" sz="3600" b="1" dirty="0" err="1">
                <a:latin typeface="+mn-lt"/>
              </a:rPr>
              <a:t>Hockchia</a:t>
            </a:r>
            <a:r>
              <a:rPr lang="en-SG" sz="3600" b="1" dirty="0">
                <a:latin typeface="+mn-lt"/>
              </a:rPr>
              <a:t> dialect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8D5FC-8149-45D5-ACC0-86CB0ED9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0576"/>
            <a:ext cx="4645555" cy="829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E3E14-A187-4A56-B378-E959835F2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412776"/>
            <a:ext cx="4727151" cy="531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79762-D744-4CEE-9855-A8B7C75D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9" y="2091219"/>
            <a:ext cx="9075081" cy="1368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5370B5-5C83-407D-9048-A72832188177}"/>
              </a:ext>
            </a:extLst>
          </p:cNvPr>
          <p:cNvSpPr/>
          <p:nvPr/>
        </p:nvSpPr>
        <p:spPr>
          <a:xfrm>
            <a:off x="-108520" y="2091219"/>
            <a:ext cx="9361040" cy="829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64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5FA1-6484-48FC-9918-AD968E40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195495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Map of the Fuzhou prefecture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A1E01-EDE9-4333-ABF9-952354D6F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5" t="16401" r="37998" b="8120"/>
          <a:stretch/>
        </p:blipFill>
        <p:spPr>
          <a:xfrm>
            <a:off x="2359608" y="931086"/>
            <a:ext cx="6215959" cy="58548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DD4848-839A-4BB7-99FA-E3B8AC5FCDFD}"/>
              </a:ext>
            </a:extLst>
          </p:cNvPr>
          <p:cNvSpPr/>
          <p:nvPr/>
        </p:nvSpPr>
        <p:spPr>
          <a:xfrm>
            <a:off x="8025801" y="2708920"/>
            <a:ext cx="578647" cy="12241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5974F-3698-4709-B637-3418F050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1124745"/>
            <a:ext cx="2409276" cy="259228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42C9DB-6BDB-4806-B417-1E758EF277EE}"/>
              </a:ext>
            </a:extLst>
          </p:cNvPr>
          <p:cNvSpPr/>
          <p:nvPr/>
        </p:nvSpPr>
        <p:spPr>
          <a:xfrm>
            <a:off x="1403648" y="3212976"/>
            <a:ext cx="115212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6F1366-8A43-4CAE-849D-32AB221A1691}"/>
              </a:ext>
            </a:extLst>
          </p:cNvPr>
          <p:cNvSpPr/>
          <p:nvPr/>
        </p:nvSpPr>
        <p:spPr>
          <a:xfrm>
            <a:off x="1403648" y="1988840"/>
            <a:ext cx="79208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28A36-2224-4167-82C8-ACB6E28A5CC5}"/>
              </a:ext>
            </a:extLst>
          </p:cNvPr>
          <p:cNvCxnSpPr/>
          <p:nvPr/>
        </p:nvCxnSpPr>
        <p:spPr>
          <a:xfrm flipV="1">
            <a:off x="2195736" y="1052736"/>
            <a:ext cx="2016224" cy="10081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C0523E-5E0F-4C30-A3CE-EB44650C7DB8}"/>
              </a:ext>
            </a:extLst>
          </p:cNvPr>
          <p:cNvCxnSpPr>
            <a:cxnSpLocks/>
          </p:cNvCxnSpPr>
          <p:nvPr/>
        </p:nvCxnSpPr>
        <p:spPr>
          <a:xfrm>
            <a:off x="1907704" y="2742144"/>
            <a:ext cx="772949" cy="3783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95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B798-3EBD-4E0B-8BEB-873989FE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4624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SG" sz="4000" b="1" dirty="0">
                <a:latin typeface="+mn-lt"/>
              </a:rPr>
              <a:t>Membership to Singapore Foochow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DB7C-6580-43FD-B524-24C0C1D6C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9319E-5A79-41E0-BF22-A46621D0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24744"/>
            <a:ext cx="8640960" cy="551877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9F3B23-1475-4562-96BB-AFABC618CAEE}"/>
              </a:ext>
            </a:extLst>
          </p:cNvPr>
          <p:cNvSpPr/>
          <p:nvPr/>
        </p:nvSpPr>
        <p:spPr>
          <a:xfrm>
            <a:off x="6876256" y="4221088"/>
            <a:ext cx="576064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412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64EB-3175-4D11-AC40-A4E8E0F6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132856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Southern Min dialects &amp;</a:t>
            </a:r>
            <a:br>
              <a:rPr lang="en-SG" b="1" dirty="0">
                <a:latin typeface="+mn-lt"/>
              </a:rPr>
            </a:br>
            <a:r>
              <a:rPr lang="en-SG" b="1" dirty="0">
                <a:latin typeface="+mn-lt"/>
              </a:rPr>
              <a:t> the </a:t>
            </a:r>
            <a:r>
              <a:rPr lang="en-SG" b="1" dirty="0" err="1">
                <a:latin typeface="+mn-lt"/>
              </a:rPr>
              <a:t>Hokkien</a:t>
            </a:r>
            <a:r>
              <a:rPr lang="en-SG" b="1" dirty="0">
                <a:latin typeface="+mn-lt"/>
              </a:rPr>
              <a:t> and Teochew dialect groups </a:t>
            </a:r>
          </a:p>
        </p:txBody>
      </p:sp>
    </p:spTree>
    <p:extLst>
      <p:ext uri="{BB962C8B-B14F-4D97-AF65-F5344CB8AC3E}">
        <p14:creationId xmlns:p14="http://schemas.microsoft.com/office/powerpoint/2010/main" val="2400998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C1C4-190E-4F99-9396-28B96171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3507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The issue of </a:t>
            </a:r>
            <a:r>
              <a:rPr lang="en-SG" b="1" dirty="0" err="1">
                <a:latin typeface="+mn-lt"/>
              </a:rPr>
              <a:t>Hokkien</a:t>
            </a:r>
            <a:r>
              <a:rPr lang="en-SG" b="1" dirty="0">
                <a:latin typeface="+mn-lt"/>
              </a:rPr>
              <a:t> dialect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F431-9566-4FF2-8B98-31EDFC2EF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t="16401" r="24800" b="5201"/>
          <a:stretch/>
        </p:blipFill>
        <p:spPr>
          <a:xfrm>
            <a:off x="2123728" y="1107930"/>
            <a:ext cx="5328592" cy="57384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B42D11-DECB-427A-B196-E5F89E96880E}"/>
              </a:ext>
            </a:extLst>
          </p:cNvPr>
          <p:cNvSpPr/>
          <p:nvPr/>
        </p:nvSpPr>
        <p:spPr>
          <a:xfrm>
            <a:off x="4932040" y="5733256"/>
            <a:ext cx="280831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6D02775-AEB7-4BF7-8979-61977697432A}"/>
              </a:ext>
            </a:extLst>
          </p:cNvPr>
          <p:cNvSpPr/>
          <p:nvPr/>
        </p:nvSpPr>
        <p:spPr>
          <a:xfrm>
            <a:off x="3208692" y="4011018"/>
            <a:ext cx="2524743" cy="2844177"/>
          </a:xfrm>
          <a:custGeom>
            <a:avLst/>
            <a:gdLst>
              <a:gd name="connsiteX0" fmla="*/ 2502101 w 2524743"/>
              <a:gd name="connsiteY0" fmla="*/ 931230 h 2844177"/>
              <a:gd name="connsiteX1" fmla="*/ 2502101 w 2524743"/>
              <a:gd name="connsiteY1" fmla="*/ 931230 h 2844177"/>
              <a:gd name="connsiteX2" fmla="*/ 2513320 w 2524743"/>
              <a:gd name="connsiteY2" fmla="*/ 813424 h 2844177"/>
              <a:gd name="connsiteX3" fmla="*/ 2496491 w 2524743"/>
              <a:gd name="connsiteY3" fmla="*/ 790984 h 2844177"/>
              <a:gd name="connsiteX4" fmla="*/ 2451612 w 2524743"/>
              <a:gd name="connsiteY4" fmla="*/ 774155 h 2844177"/>
              <a:gd name="connsiteX5" fmla="*/ 2434783 w 2524743"/>
              <a:gd name="connsiteY5" fmla="*/ 762935 h 2844177"/>
              <a:gd name="connsiteX6" fmla="*/ 2300147 w 2524743"/>
              <a:gd name="connsiteY6" fmla="*/ 774155 h 2844177"/>
              <a:gd name="connsiteX7" fmla="*/ 2266488 w 2524743"/>
              <a:gd name="connsiteY7" fmla="*/ 785375 h 2844177"/>
              <a:gd name="connsiteX8" fmla="*/ 2221610 w 2524743"/>
              <a:gd name="connsiteY8" fmla="*/ 796594 h 2844177"/>
              <a:gd name="connsiteX9" fmla="*/ 2199171 w 2524743"/>
              <a:gd name="connsiteY9" fmla="*/ 813424 h 2844177"/>
              <a:gd name="connsiteX10" fmla="*/ 2176731 w 2524743"/>
              <a:gd name="connsiteY10" fmla="*/ 824643 h 2844177"/>
              <a:gd name="connsiteX11" fmla="*/ 2143072 w 2524743"/>
              <a:gd name="connsiteY11" fmla="*/ 847083 h 2844177"/>
              <a:gd name="connsiteX12" fmla="*/ 2086974 w 2524743"/>
              <a:gd name="connsiteY12" fmla="*/ 875132 h 2844177"/>
              <a:gd name="connsiteX13" fmla="*/ 2047706 w 2524743"/>
              <a:gd name="connsiteY13" fmla="*/ 863912 h 2844177"/>
              <a:gd name="connsiteX14" fmla="*/ 2030876 w 2524743"/>
              <a:gd name="connsiteY14" fmla="*/ 847083 h 2844177"/>
              <a:gd name="connsiteX15" fmla="*/ 2042096 w 2524743"/>
              <a:gd name="connsiteY15" fmla="*/ 734886 h 2844177"/>
              <a:gd name="connsiteX16" fmla="*/ 2030876 w 2524743"/>
              <a:gd name="connsiteY16" fmla="*/ 684398 h 2844177"/>
              <a:gd name="connsiteX17" fmla="*/ 2025266 w 2524743"/>
              <a:gd name="connsiteY17" fmla="*/ 667569 h 2844177"/>
              <a:gd name="connsiteX18" fmla="*/ 1974778 w 2524743"/>
              <a:gd name="connsiteY18" fmla="*/ 650739 h 2844177"/>
              <a:gd name="connsiteX19" fmla="*/ 1896241 w 2524743"/>
              <a:gd name="connsiteY19" fmla="*/ 628300 h 2844177"/>
              <a:gd name="connsiteX20" fmla="*/ 1879411 w 2524743"/>
              <a:gd name="connsiteY20" fmla="*/ 617080 h 2844177"/>
              <a:gd name="connsiteX21" fmla="*/ 1862582 w 2524743"/>
              <a:gd name="connsiteY21" fmla="*/ 611470 h 2844177"/>
              <a:gd name="connsiteX22" fmla="*/ 1856972 w 2524743"/>
              <a:gd name="connsiteY22" fmla="*/ 521713 h 2844177"/>
              <a:gd name="connsiteX23" fmla="*/ 1834533 w 2524743"/>
              <a:gd name="connsiteY23" fmla="*/ 454395 h 2844177"/>
              <a:gd name="connsiteX24" fmla="*/ 1840142 w 2524743"/>
              <a:gd name="connsiteY24" fmla="*/ 330980 h 2844177"/>
              <a:gd name="connsiteX25" fmla="*/ 1845752 w 2524743"/>
              <a:gd name="connsiteY25" fmla="*/ 308540 h 2844177"/>
              <a:gd name="connsiteX26" fmla="*/ 1834533 w 2524743"/>
              <a:gd name="connsiteY26" fmla="*/ 33659 h 2844177"/>
              <a:gd name="connsiteX27" fmla="*/ 1789654 w 2524743"/>
              <a:gd name="connsiteY27" fmla="*/ 0 h 2844177"/>
              <a:gd name="connsiteX28" fmla="*/ 1537212 w 2524743"/>
              <a:gd name="connsiteY28" fmla="*/ 11220 h 2844177"/>
              <a:gd name="connsiteX29" fmla="*/ 1520383 w 2524743"/>
              <a:gd name="connsiteY29" fmla="*/ 22440 h 2844177"/>
              <a:gd name="connsiteX30" fmla="*/ 1486724 w 2524743"/>
              <a:gd name="connsiteY30" fmla="*/ 56099 h 2844177"/>
              <a:gd name="connsiteX31" fmla="*/ 1469895 w 2524743"/>
              <a:gd name="connsiteY31" fmla="*/ 84148 h 2844177"/>
              <a:gd name="connsiteX32" fmla="*/ 1453065 w 2524743"/>
              <a:gd name="connsiteY32" fmla="*/ 100977 h 2844177"/>
              <a:gd name="connsiteX33" fmla="*/ 1447455 w 2524743"/>
              <a:gd name="connsiteY33" fmla="*/ 123416 h 2844177"/>
              <a:gd name="connsiteX34" fmla="*/ 1430626 w 2524743"/>
              <a:gd name="connsiteY34" fmla="*/ 140246 h 2844177"/>
              <a:gd name="connsiteX35" fmla="*/ 1408187 w 2524743"/>
              <a:gd name="connsiteY35" fmla="*/ 179515 h 2844177"/>
              <a:gd name="connsiteX36" fmla="*/ 1385747 w 2524743"/>
              <a:gd name="connsiteY36" fmla="*/ 230003 h 2844177"/>
              <a:gd name="connsiteX37" fmla="*/ 1363308 w 2524743"/>
              <a:gd name="connsiteY37" fmla="*/ 246832 h 2844177"/>
              <a:gd name="connsiteX38" fmla="*/ 1357698 w 2524743"/>
              <a:gd name="connsiteY38" fmla="*/ 274881 h 2844177"/>
              <a:gd name="connsiteX39" fmla="*/ 1352088 w 2524743"/>
              <a:gd name="connsiteY39" fmla="*/ 347809 h 2844177"/>
              <a:gd name="connsiteX40" fmla="*/ 1324039 w 2524743"/>
              <a:gd name="connsiteY40" fmla="*/ 437566 h 2844177"/>
              <a:gd name="connsiteX41" fmla="*/ 1307210 w 2524743"/>
              <a:gd name="connsiteY41" fmla="*/ 454395 h 2844177"/>
              <a:gd name="connsiteX42" fmla="*/ 1251112 w 2524743"/>
              <a:gd name="connsiteY42" fmla="*/ 516103 h 2844177"/>
              <a:gd name="connsiteX43" fmla="*/ 1189404 w 2524743"/>
              <a:gd name="connsiteY43" fmla="*/ 549762 h 2844177"/>
              <a:gd name="connsiteX44" fmla="*/ 1150135 w 2524743"/>
              <a:gd name="connsiteY44" fmla="*/ 566592 h 2844177"/>
              <a:gd name="connsiteX45" fmla="*/ 1099647 w 2524743"/>
              <a:gd name="connsiteY45" fmla="*/ 589031 h 2844177"/>
              <a:gd name="connsiteX46" fmla="*/ 1071598 w 2524743"/>
              <a:gd name="connsiteY46" fmla="*/ 611470 h 2844177"/>
              <a:gd name="connsiteX47" fmla="*/ 1043548 w 2524743"/>
              <a:gd name="connsiteY47" fmla="*/ 617080 h 2844177"/>
              <a:gd name="connsiteX48" fmla="*/ 1004280 w 2524743"/>
              <a:gd name="connsiteY48" fmla="*/ 628300 h 2844177"/>
              <a:gd name="connsiteX49" fmla="*/ 993060 w 2524743"/>
              <a:gd name="connsiteY49" fmla="*/ 645129 h 2844177"/>
              <a:gd name="connsiteX50" fmla="*/ 931352 w 2524743"/>
              <a:gd name="connsiteY50" fmla="*/ 695618 h 2844177"/>
              <a:gd name="connsiteX51" fmla="*/ 920133 w 2524743"/>
              <a:gd name="connsiteY51" fmla="*/ 712447 h 2844177"/>
              <a:gd name="connsiteX52" fmla="*/ 886474 w 2524743"/>
              <a:gd name="connsiteY52" fmla="*/ 746106 h 2844177"/>
              <a:gd name="connsiteX53" fmla="*/ 852815 w 2524743"/>
              <a:gd name="connsiteY53" fmla="*/ 779765 h 2844177"/>
              <a:gd name="connsiteX54" fmla="*/ 841595 w 2524743"/>
              <a:gd name="connsiteY54" fmla="*/ 796594 h 2844177"/>
              <a:gd name="connsiteX55" fmla="*/ 813546 w 2524743"/>
              <a:gd name="connsiteY55" fmla="*/ 863912 h 2844177"/>
              <a:gd name="connsiteX56" fmla="*/ 791107 w 2524743"/>
              <a:gd name="connsiteY56" fmla="*/ 880742 h 2844177"/>
              <a:gd name="connsiteX57" fmla="*/ 751838 w 2524743"/>
              <a:gd name="connsiteY57" fmla="*/ 920010 h 2844177"/>
              <a:gd name="connsiteX58" fmla="*/ 729399 w 2524743"/>
              <a:gd name="connsiteY58" fmla="*/ 970499 h 2844177"/>
              <a:gd name="connsiteX59" fmla="*/ 723789 w 2524743"/>
              <a:gd name="connsiteY59" fmla="*/ 1004157 h 2844177"/>
              <a:gd name="connsiteX60" fmla="*/ 690130 w 2524743"/>
              <a:gd name="connsiteY60" fmla="*/ 1037816 h 2844177"/>
              <a:gd name="connsiteX61" fmla="*/ 673301 w 2524743"/>
              <a:gd name="connsiteY61" fmla="*/ 1060256 h 2844177"/>
              <a:gd name="connsiteX62" fmla="*/ 645252 w 2524743"/>
              <a:gd name="connsiteY62" fmla="*/ 1093915 h 2844177"/>
              <a:gd name="connsiteX63" fmla="*/ 617202 w 2524743"/>
              <a:gd name="connsiteY63" fmla="*/ 1121964 h 2844177"/>
              <a:gd name="connsiteX64" fmla="*/ 594763 w 2524743"/>
              <a:gd name="connsiteY64" fmla="*/ 1144403 h 2844177"/>
              <a:gd name="connsiteX65" fmla="*/ 549885 w 2524743"/>
              <a:gd name="connsiteY65" fmla="*/ 1200501 h 2844177"/>
              <a:gd name="connsiteX66" fmla="*/ 527445 w 2524743"/>
              <a:gd name="connsiteY66" fmla="*/ 1217330 h 2844177"/>
              <a:gd name="connsiteX67" fmla="*/ 505006 w 2524743"/>
              <a:gd name="connsiteY67" fmla="*/ 1239770 h 2844177"/>
              <a:gd name="connsiteX68" fmla="*/ 476957 w 2524743"/>
              <a:gd name="connsiteY68" fmla="*/ 1245380 h 2844177"/>
              <a:gd name="connsiteX69" fmla="*/ 409639 w 2524743"/>
              <a:gd name="connsiteY69" fmla="*/ 1256599 h 2844177"/>
              <a:gd name="connsiteX70" fmla="*/ 392810 w 2524743"/>
              <a:gd name="connsiteY70" fmla="*/ 1262209 h 2844177"/>
              <a:gd name="connsiteX71" fmla="*/ 359151 w 2524743"/>
              <a:gd name="connsiteY71" fmla="*/ 1295868 h 2844177"/>
              <a:gd name="connsiteX72" fmla="*/ 342321 w 2524743"/>
              <a:gd name="connsiteY72" fmla="*/ 1329527 h 2844177"/>
              <a:gd name="connsiteX73" fmla="*/ 325492 w 2524743"/>
              <a:gd name="connsiteY73" fmla="*/ 1346356 h 2844177"/>
              <a:gd name="connsiteX74" fmla="*/ 280614 w 2524743"/>
              <a:gd name="connsiteY74" fmla="*/ 1380015 h 2844177"/>
              <a:gd name="connsiteX75" fmla="*/ 258174 w 2524743"/>
              <a:gd name="connsiteY75" fmla="*/ 1391235 h 2844177"/>
              <a:gd name="connsiteX76" fmla="*/ 218906 w 2524743"/>
              <a:gd name="connsiteY76" fmla="*/ 1408064 h 2844177"/>
              <a:gd name="connsiteX77" fmla="*/ 213296 w 2524743"/>
              <a:gd name="connsiteY77" fmla="*/ 1424894 h 2844177"/>
              <a:gd name="connsiteX78" fmla="*/ 174027 w 2524743"/>
              <a:gd name="connsiteY78" fmla="*/ 1452943 h 2844177"/>
              <a:gd name="connsiteX79" fmla="*/ 134758 w 2524743"/>
              <a:gd name="connsiteY79" fmla="*/ 1514651 h 2844177"/>
              <a:gd name="connsiteX80" fmla="*/ 84270 w 2524743"/>
              <a:gd name="connsiteY80" fmla="*/ 1598798 h 2844177"/>
              <a:gd name="connsiteX81" fmla="*/ 67441 w 2524743"/>
              <a:gd name="connsiteY81" fmla="*/ 1660506 h 2844177"/>
              <a:gd name="connsiteX82" fmla="*/ 45001 w 2524743"/>
              <a:gd name="connsiteY82" fmla="*/ 1682945 h 2844177"/>
              <a:gd name="connsiteX83" fmla="*/ 28172 w 2524743"/>
              <a:gd name="connsiteY83" fmla="*/ 1705384 h 2844177"/>
              <a:gd name="connsiteX84" fmla="*/ 5733 w 2524743"/>
              <a:gd name="connsiteY84" fmla="*/ 1783922 h 2844177"/>
              <a:gd name="connsiteX85" fmla="*/ 123 w 2524743"/>
              <a:gd name="connsiteY85" fmla="*/ 1890508 h 2844177"/>
              <a:gd name="connsiteX86" fmla="*/ 11342 w 2524743"/>
              <a:gd name="connsiteY86" fmla="*/ 2193438 h 2844177"/>
              <a:gd name="connsiteX87" fmla="*/ 22562 w 2524743"/>
              <a:gd name="connsiteY87" fmla="*/ 2238317 h 2844177"/>
              <a:gd name="connsiteX88" fmla="*/ 28172 w 2524743"/>
              <a:gd name="connsiteY88" fmla="*/ 2266366 h 2844177"/>
              <a:gd name="connsiteX89" fmla="*/ 39391 w 2524743"/>
              <a:gd name="connsiteY89" fmla="*/ 2507588 h 2844177"/>
              <a:gd name="connsiteX90" fmla="*/ 56221 w 2524743"/>
              <a:gd name="connsiteY90" fmla="*/ 2541247 h 2844177"/>
              <a:gd name="connsiteX91" fmla="*/ 78660 w 2524743"/>
              <a:gd name="connsiteY91" fmla="*/ 2558076 h 2844177"/>
              <a:gd name="connsiteX92" fmla="*/ 95490 w 2524743"/>
              <a:gd name="connsiteY92" fmla="*/ 2580516 h 2844177"/>
              <a:gd name="connsiteX93" fmla="*/ 168417 w 2524743"/>
              <a:gd name="connsiteY93" fmla="*/ 2636614 h 2844177"/>
              <a:gd name="connsiteX94" fmla="*/ 202076 w 2524743"/>
              <a:gd name="connsiteY94" fmla="*/ 2664663 h 2844177"/>
              <a:gd name="connsiteX95" fmla="*/ 213296 w 2524743"/>
              <a:gd name="connsiteY95" fmla="*/ 2681492 h 2844177"/>
              <a:gd name="connsiteX96" fmla="*/ 342321 w 2524743"/>
              <a:gd name="connsiteY96" fmla="*/ 2765640 h 2844177"/>
              <a:gd name="connsiteX97" fmla="*/ 381590 w 2524743"/>
              <a:gd name="connsiteY97" fmla="*/ 2771249 h 2844177"/>
              <a:gd name="connsiteX98" fmla="*/ 398420 w 2524743"/>
              <a:gd name="connsiteY98" fmla="*/ 2782469 h 2844177"/>
              <a:gd name="connsiteX99" fmla="*/ 415249 w 2524743"/>
              <a:gd name="connsiteY99" fmla="*/ 2810518 h 2844177"/>
              <a:gd name="connsiteX100" fmla="*/ 617202 w 2524743"/>
              <a:gd name="connsiteY100" fmla="*/ 2844177 h 2844177"/>
              <a:gd name="connsiteX101" fmla="*/ 740618 w 2524743"/>
              <a:gd name="connsiteY101" fmla="*/ 2821738 h 2844177"/>
              <a:gd name="connsiteX102" fmla="*/ 751838 w 2524743"/>
              <a:gd name="connsiteY102" fmla="*/ 2788079 h 2844177"/>
              <a:gd name="connsiteX103" fmla="*/ 791107 w 2524743"/>
              <a:gd name="connsiteY103" fmla="*/ 2754420 h 2844177"/>
              <a:gd name="connsiteX104" fmla="*/ 858425 w 2524743"/>
              <a:gd name="connsiteY104" fmla="*/ 2675883 h 2844177"/>
              <a:gd name="connsiteX105" fmla="*/ 886474 w 2524743"/>
              <a:gd name="connsiteY105" fmla="*/ 2653443 h 2844177"/>
              <a:gd name="connsiteX106" fmla="*/ 914523 w 2524743"/>
              <a:gd name="connsiteY106" fmla="*/ 2647834 h 2844177"/>
              <a:gd name="connsiteX107" fmla="*/ 959401 w 2524743"/>
              <a:gd name="connsiteY107" fmla="*/ 2631004 h 2844177"/>
              <a:gd name="connsiteX108" fmla="*/ 976231 w 2524743"/>
              <a:gd name="connsiteY108" fmla="*/ 2608565 h 2844177"/>
              <a:gd name="connsiteX109" fmla="*/ 1026719 w 2524743"/>
              <a:gd name="connsiteY109" fmla="*/ 2591735 h 2844177"/>
              <a:gd name="connsiteX110" fmla="*/ 1049158 w 2524743"/>
              <a:gd name="connsiteY110" fmla="*/ 2580516 h 2844177"/>
              <a:gd name="connsiteX111" fmla="*/ 1065988 w 2524743"/>
              <a:gd name="connsiteY111" fmla="*/ 2558076 h 2844177"/>
              <a:gd name="connsiteX112" fmla="*/ 1099647 w 2524743"/>
              <a:gd name="connsiteY112" fmla="*/ 2518808 h 2844177"/>
              <a:gd name="connsiteX113" fmla="*/ 1127696 w 2524743"/>
              <a:gd name="connsiteY113" fmla="*/ 2462710 h 2844177"/>
              <a:gd name="connsiteX114" fmla="*/ 1155745 w 2524743"/>
              <a:gd name="connsiteY114" fmla="*/ 2429051 h 2844177"/>
              <a:gd name="connsiteX115" fmla="*/ 1172574 w 2524743"/>
              <a:gd name="connsiteY115" fmla="*/ 2384172 h 2844177"/>
              <a:gd name="connsiteX116" fmla="*/ 1228672 w 2524743"/>
              <a:gd name="connsiteY116" fmla="*/ 2333684 h 2844177"/>
              <a:gd name="connsiteX117" fmla="*/ 1256721 w 2524743"/>
              <a:gd name="connsiteY117" fmla="*/ 2294415 h 2844177"/>
              <a:gd name="connsiteX118" fmla="*/ 1284771 w 2524743"/>
              <a:gd name="connsiteY118" fmla="*/ 2266366 h 2844177"/>
              <a:gd name="connsiteX119" fmla="*/ 1301600 w 2524743"/>
              <a:gd name="connsiteY119" fmla="*/ 2243927 h 2844177"/>
              <a:gd name="connsiteX120" fmla="*/ 1312820 w 2524743"/>
              <a:gd name="connsiteY120" fmla="*/ 2227097 h 2844177"/>
              <a:gd name="connsiteX121" fmla="*/ 1352088 w 2524743"/>
              <a:gd name="connsiteY121" fmla="*/ 2210268 h 2844177"/>
              <a:gd name="connsiteX122" fmla="*/ 1368918 w 2524743"/>
              <a:gd name="connsiteY122" fmla="*/ 2187829 h 2844177"/>
              <a:gd name="connsiteX123" fmla="*/ 1385747 w 2524743"/>
              <a:gd name="connsiteY123" fmla="*/ 2159780 h 2844177"/>
              <a:gd name="connsiteX124" fmla="*/ 1425016 w 2524743"/>
              <a:gd name="connsiteY124" fmla="*/ 2114901 h 2844177"/>
              <a:gd name="connsiteX125" fmla="*/ 1447455 w 2524743"/>
              <a:gd name="connsiteY125" fmla="*/ 2103681 h 2844177"/>
              <a:gd name="connsiteX126" fmla="*/ 1481114 w 2524743"/>
              <a:gd name="connsiteY126" fmla="*/ 2058803 h 2844177"/>
              <a:gd name="connsiteX127" fmla="*/ 1503553 w 2524743"/>
              <a:gd name="connsiteY127" fmla="*/ 2053193 h 2844177"/>
              <a:gd name="connsiteX128" fmla="*/ 1559652 w 2524743"/>
              <a:gd name="connsiteY128" fmla="*/ 2019534 h 2844177"/>
              <a:gd name="connsiteX129" fmla="*/ 1593310 w 2524743"/>
              <a:gd name="connsiteY129" fmla="*/ 2013924 h 2844177"/>
              <a:gd name="connsiteX130" fmla="*/ 1688677 w 2524743"/>
              <a:gd name="connsiteY130" fmla="*/ 2002705 h 2844177"/>
              <a:gd name="connsiteX131" fmla="*/ 1744775 w 2524743"/>
              <a:gd name="connsiteY131" fmla="*/ 1985875 h 2844177"/>
              <a:gd name="connsiteX132" fmla="*/ 1761605 w 2524743"/>
              <a:gd name="connsiteY132" fmla="*/ 1974656 h 2844177"/>
              <a:gd name="connsiteX133" fmla="*/ 1795264 w 2524743"/>
              <a:gd name="connsiteY133" fmla="*/ 1957826 h 2844177"/>
              <a:gd name="connsiteX134" fmla="*/ 1812093 w 2524743"/>
              <a:gd name="connsiteY134" fmla="*/ 1940997 h 2844177"/>
              <a:gd name="connsiteX135" fmla="*/ 1845752 w 2524743"/>
              <a:gd name="connsiteY135" fmla="*/ 1918557 h 2844177"/>
              <a:gd name="connsiteX136" fmla="*/ 1885021 w 2524743"/>
              <a:gd name="connsiteY136" fmla="*/ 1873679 h 2844177"/>
              <a:gd name="connsiteX137" fmla="*/ 1896241 w 2524743"/>
              <a:gd name="connsiteY137" fmla="*/ 1851240 h 2844177"/>
              <a:gd name="connsiteX138" fmla="*/ 1901850 w 2524743"/>
              <a:gd name="connsiteY138" fmla="*/ 1828800 h 2844177"/>
              <a:gd name="connsiteX139" fmla="*/ 1918680 w 2524743"/>
              <a:gd name="connsiteY139" fmla="*/ 1800751 h 2844177"/>
              <a:gd name="connsiteX140" fmla="*/ 1924290 w 2524743"/>
              <a:gd name="connsiteY140" fmla="*/ 1778312 h 2844177"/>
              <a:gd name="connsiteX141" fmla="*/ 1957948 w 2524743"/>
              <a:gd name="connsiteY141" fmla="*/ 1750263 h 2844177"/>
              <a:gd name="connsiteX142" fmla="*/ 1969168 w 2524743"/>
              <a:gd name="connsiteY142" fmla="*/ 1733434 h 2844177"/>
              <a:gd name="connsiteX143" fmla="*/ 2036486 w 2524743"/>
              <a:gd name="connsiteY143" fmla="*/ 1705384 h 2844177"/>
              <a:gd name="connsiteX144" fmla="*/ 2058925 w 2524743"/>
              <a:gd name="connsiteY144" fmla="*/ 1688555 h 2844177"/>
              <a:gd name="connsiteX145" fmla="*/ 2137463 w 2524743"/>
              <a:gd name="connsiteY145" fmla="*/ 1660506 h 2844177"/>
              <a:gd name="connsiteX146" fmla="*/ 2182341 w 2524743"/>
              <a:gd name="connsiteY146" fmla="*/ 1632457 h 2844177"/>
              <a:gd name="connsiteX147" fmla="*/ 2238439 w 2524743"/>
              <a:gd name="connsiteY147" fmla="*/ 1581969 h 2844177"/>
              <a:gd name="connsiteX148" fmla="*/ 2266488 w 2524743"/>
              <a:gd name="connsiteY148" fmla="*/ 1559529 h 2844177"/>
              <a:gd name="connsiteX149" fmla="*/ 2283318 w 2524743"/>
              <a:gd name="connsiteY149" fmla="*/ 1525870 h 2844177"/>
              <a:gd name="connsiteX150" fmla="*/ 2316977 w 2524743"/>
              <a:gd name="connsiteY150" fmla="*/ 1480992 h 2844177"/>
              <a:gd name="connsiteX151" fmla="*/ 2322587 w 2524743"/>
              <a:gd name="connsiteY151" fmla="*/ 1447333 h 2844177"/>
              <a:gd name="connsiteX152" fmla="*/ 2367465 w 2524743"/>
              <a:gd name="connsiteY152" fmla="*/ 1368795 h 2844177"/>
              <a:gd name="connsiteX153" fmla="*/ 2389904 w 2524743"/>
              <a:gd name="connsiteY153" fmla="*/ 1323917 h 2844177"/>
              <a:gd name="connsiteX154" fmla="*/ 2429173 w 2524743"/>
              <a:gd name="connsiteY154" fmla="*/ 1037816 h 2844177"/>
              <a:gd name="connsiteX155" fmla="*/ 2451612 w 2524743"/>
              <a:gd name="connsiteY155" fmla="*/ 1015377 h 2844177"/>
              <a:gd name="connsiteX156" fmla="*/ 2462832 w 2524743"/>
              <a:gd name="connsiteY156" fmla="*/ 953669 h 2844177"/>
              <a:gd name="connsiteX157" fmla="*/ 2468442 w 2524743"/>
              <a:gd name="connsiteY157" fmla="*/ 936840 h 2844177"/>
              <a:gd name="connsiteX158" fmla="*/ 2485271 w 2524743"/>
              <a:gd name="connsiteY158" fmla="*/ 908791 h 2844177"/>
              <a:gd name="connsiteX159" fmla="*/ 2502101 w 2524743"/>
              <a:gd name="connsiteY159" fmla="*/ 931230 h 284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2524743" h="2844177">
                <a:moveTo>
                  <a:pt x="2502101" y="931230"/>
                </a:moveTo>
                <a:lnTo>
                  <a:pt x="2502101" y="931230"/>
                </a:lnTo>
                <a:cubicBezTo>
                  <a:pt x="2522381" y="870389"/>
                  <a:pt x="2535218" y="870360"/>
                  <a:pt x="2513320" y="813424"/>
                </a:cubicBezTo>
                <a:cubicBezTo>
                  <a:pt x="2509964" y="804697"/>
                  <a:pt x="2503590" y="797069"/>
                  <a:pt x="2496491" y="790984"/>
                </a:cubicBezTo>
                <a:cubicBezTo>
                  <a:pt x="2484413" y="780631"/>
                  <a:pt x="2466253" y="777815"/>
                  <a:pt x="2451612" y="774155"/>
                </a:cubicBezTo>
                <a:cubicBezTo>
                  <a:pt x="2446002" y="770415"/>
                  <a:pt x="2441516" y="763289"/>
                  <a:pt x="2434783" y="762935"/>
                </a:cubicBezTo>
                <a:cubicBezTo>
                  <a:pt x="2397908" y="760994"/>
                  <a:pt x="2340609" y="769097"/>
                  <a:pt x="2300147" y="774155"/>
                </a:cubicBezTo>
                <a:cubicBezTo>
                  <a:pt x="2288927" y="777895"/>
                  <a:pt x="2277860" y="782126"/>
                  <a:pt x="2266488" y="785375"/>
                </a:cubicBezTo>
                <a:cubicBezTo>
                  <a:pt x="2251662" y="789611"/>
                  <a:pt x="2235844" y="790663"/>
                  <a:pt x="2221610" y="796594"/>
                </a:cubicBezTo>
                <a:cubicBezTo>
                  <a:pt x="2212979" y="800190"/>
                  <a:pt x="2207100" y="808469"/>
                  <a:pt x="2199171" y="813424"/>
                </a:cubicBezTo>
                <a:cubicBezTo>
                  <a:pt x="2192079" y="817856"/>
                  <a:pt x="2183902" y="820340"/>
                  <a:pt x="2176731" y="824643"/>
                </a:cubicBezTo>
                <a:cubicBezTo>
                  <a:pt x="2165168" y="831581"/>
                  <a:pt x="2154825" y="840472"/>
                  <a:pt x="2143072" y="847083"/>
                </a:cubicBezTo>
                <a:cubicBezTo>
                  <a:pt x="2124850" y="857333"/>
                  <a:pt x="2086974" y="875132"/>
                  <a:pt x="2086974" y="875132"/>
                </a:cubicBezTo>
                <a:cubicBezTo>
                  <a:pt x="2083981" y="874384"/>
                  <a:pt x="2052535" y="867132"/>
                  <a:pt x="2047706" y="863912"/>
                </a:cubicBezTo>
                <a:cubicBezTo>
                  <a:pt x="2041105" y="859511"/>
                  <a:pt x="2036486" y="852693"/>
                  <a:pt x="2030876" y="847083"/>
                </a:cubicBezTo>
                <a:cubicBezTo>
                  <a:pt x="2034616" y="809684"/>
                  <a:pt x="2042096" y="772472"/>
                  <a:pt x="2042096" y="734886"/>
                </a:cubicBezTo>
                <a:cubicBezTo>
                  <a:pt x="2042096" y="717646"/>
                  <a:pt x="2035057" y="701123"/>
                  <a:pt x="2030876" y="684398"/>
                </a:cubicBezTo>
                <a:cubicBezTo>
                  <a:pt x="2029442" y="678661"/>
                  <a:pt x="2028960" y="672186"/>
                  <a:pt x="2025266" y="667569"/>
                </a:cubicBezTo>
                <a:cubicBezTo>
                  <a:pt x="2012140" y="651161"/>
                  <a:pt x="1992874" y="655564"/>
                  <a:pt x="1974778" y="650739"/>
                </a:cubicBezTo>
                <a:cubicBezTo>
                  <a:pt x="1855706" y="618987"/>
                  <a:pt x="1973686" y="643790"/>
                  <a:pt x="1896241" y="628300"/>
                </a:cubicBezTo>
                <a:cubicBezTo>
                  <a:pt x="1890631" y="624560"/>
                  <a:pt x="1885442" y="620095"/>
                  <a:pt x="1879411" y="617080"/>
                </a:cubicBezTo>
                <a:cubicBezTo>
                  <a:pt x="1874122" y="614435"/>
                  <a:pt x="1863936" y="617226"/>
                  <a:pt x="1862582" y="611470"/>
                </a:cubicBezTo>
                <a:cubicBezTo>
                  <a:pt x="1855716" y="582289"/>
                  <a:pt x="1862242" y="551224"/>
                  <a:pt x="1856972" y="521713"/>
                </a:cubicBezTo>
                <a:cubicBezTo>
                  <a:pt x="1852814" y="498428"/>
                  <a:pt x="1842013" y="476834"/>
                  <a:pt x="1834533" y="454395"/>
                </a:cubicBezTo>
                <a:cubicBezTo>
                  <a:pt x="1836403" y="413257"/>
                  <a:pt x="1836984" y="372040"/>
                  <a:pt x="1840142" y="330980"/>
                </a:cubicBezTo>
                <a:cubicBezTo>
                  <a:pt x="1840733" y="323293"/>
                  <a:pt x="1845897" y="316249"/>
                  <a:pt x="1845752" y="308540"/>
                </a:cubicBezTo>
                <a:cubicBezTo>
                  <a:pt x="1844022" y="216853"/>
                  <a:pt x="1850937" y="123883"/>
                  <a:pt x="1834533" y="33659"/>
                </a:cubicBezTo>
                <a:cubicBezTo>
                  <a:pt x="1831188" y="15261"/>
                  <a:pt x="1789654" y="0"/>
                  <a:pt x="1789654" y="0"/>
                </a:cubicBezTo>
                <a:cubicBezTo>
                  <a:pt x="1705507" y="3740"/>
                  <a:pt x="1621151" y="4225"/>
                  <a:pt x="1537212" y="11220"/>
                </a:cubicBezTo>
                <a:cubicBezTo>
                  <a:pt x="1530493" y="11780"/>
                  <a:pt x="1525150" y="17673"/>
                  <a:pt x="1520383" y="22440"/>
                </a:cubicBezTo>
                <a:cubicBezTo>
                  <a:pt x="1478633" y="64190"/>
                  <a:pt x="1526385" y="29657"/>
                  <a:pt x="1486724" y="56099"/>
                </a:cubicBezTo>
                <a:cubicBezTo>
                  <a:pt x="1481114" y="65449"/>
                  <a:pt x="1476437" y="75425"/>
                  <a:pt x="1469895" y="84148"/>
                </a:cubicBezTo>
                <a:cubicBezTo>
                  <a:pt x="1465135" y="90495"/>
                  <a:pt x="1457001" y="94089"/>
                  <a:pt x="1453065" y="100977"/>
                </a:cubicBezTo>
                <a:cubicBezTo>
                  <a:pt x="1449240" y="107671"/>
                  <a:pt x="1451280" y="116722"/>
                  <a:pt x="1447455" y="123416"/>
                </a:cubicBezTo>
                <a:cubicBezTo>
                  <a:pt x="1443519" y="130304"/>
                  <a:pt x="1435175" y="133747"/>
                  <a:pt x="1430626" y="140246"/>
                </a:cubicBezTo>
                <a:cubicBezTo>
                  <a:pt x="1421981" y="152597"/>
                  <a:pt x="1415667" y="166425"/>
                  <a:pt x="1408187" y="179515"/>
                </a:cubicBezTo>
                <a:cubicBezTo>
                  <a:pt x="1402628" y="201749"/>
                  <a:pt x="1402731" y="210593"/>
                  <a:pt x="1385747" y="230003"/>
                </a:cubicBezTo>
                <a:cubicBezTo>
                  <a:pt x="1379590" y="237039"/>
                  <a:pt x="1370788" y="241222"/>
                  <a:pt x="1363308" y="246832"/>
                </a:cubicBezTo>
                <a:cubicBezTo>
                  <a:pt x="1361438" y="256182"/>
                  <a:pt x="1358751" y="265404"/>
                  <a:pt x="1357698" y="274881"/>
                </a:cubicBezTo>
                <a:cubicBezTo>
                  <a:pt x="1355005" y="299113"/>
                  <a:pt x="1355536" y="323673"/>
                  <a:pt x="1352088" y="347809"/>
                </a:cubicBezTo>
                <a:cubicBezTo>
                  <a:pt x="1349220" y="367885"/>
                  <a:pt x="1333616" y="420008"/>
                  <a:pt x="1324039" y="437566"/>
                </a:cubicBezTo>
                <a:cubicBezTo>
                  <a:pt x="1320240" y="444531"/>
                  <a:pt x="1312289" y="448300"/>
                  <a:pt x="1307210" y="454395"/>
                </a:cubicBezTo>
                <a:cubicBezTo>
                  <a:pt x="1288480" y="476871"/>
                  <a:pt x="1287500" y="503974"/>
                  <a:pt x="1251112" y="516103"/>
                </a:cubicBezTo>
                <a:cubicBezTo>
                  <a:pt x="1209881" y="529847"/>
                  <a:pt x="1262163" y="510957"/>
                  <a:pt x="1189404" y="549762"/>
                </a:cubicBezTo>
                <a:cubicBezTo>
                  <a:pt x="1176838" y="556464"/>
                  <a:pt x="1162873" y="560223"/>
                  <a:pt x="1150135" y="566592"/>
                </a:cubicBezTo>
                <a:cubicBezTo>
                  <a:pt x="1096798" y="593261"/>
                  <a:pt x="1186482" y="560085"/>
                  <a:pt x="1099647" y="589031"/>
                </a:cubicBezTo>
                <a:cubicBezTo>
                  <a:pt x="1090297" y="596511"/>
                  <a:pt x="1082307" y="606115"/>
                  <a:pt x="1071598" y="611470"/>
                </a:cubicBezTo>
                <a:cubicBezTo>
                  <a:pt x="1063069" y="615734"/>
                  <a:pt x="1052798" y="614767"/>
                  <a:pt x="1043548" y="617080"/>
                </a:cubicBezTo>
                <a:cubicBezTo>
                  <a:pt x="1030341" y="620382"/>
                  <a:pt x="1017369" y="624560"/>
                  <a:pt x="1004280" y="628300"/>
                </a:cubicBezTo>
                <a:cubicBezTo>
                  <a:pt x="1000540" y="633910"/>
                  <a:pt x="997448" y="640010"/>
                  <a:pt x="993060" y="645129"/>
                </a:cubicBezTo>
                <a:cubicBezTo>
                  <a:pt x="971701" y="670048"/>
                  <a:pt x="960290" y="674948"/>
                  <a:pt x="931352" y="695618"/>
                </a:cubicBezTo>
                <a:cubicBezTo>
                  <a:pt x="927612" y="701228"/>
                  <a:pt x="924612" y="707408"/>
                  <a:pt x="920133" y="712447"/>
                </a:cubicBezTo>
                <a:cubicBezTo>
                  <a:pt x="909592" y="724306"/>
                  <a:pt x="897694" y="734886"/>
                  <a:pt x="886474" y="746106"/>
                </a:cubicBezTo>
                <a:cubicBezTo>
                  <a:pt x="875254" y="757326"/>
                  <a:pt x="861617" y="766563"/>
                  <a:pt x="852815" y="779765"/>
                </a:cubicBezTo>
                <a:lnTo>
                  <a:pt x="841595" y="796594"/>
                </a:lnTo>
                <a:cubicBezTo>
                  <a:pt x="834770" y="823894"/>
                  <a:pt x="833270" y="836792"/>
                  <a:pt x="813546" y="863912"/>
                </a:cubicBezTo>
                <a:cubicBezTo>
                  <a:pt x="808047" y="871473"/>
                  <a:pt x="797718" y="874131"/>
                  <a:pt x="791107" y="880742"/>
                </a:cubicBezTo>
                <a:cubicBezTo>
                  <a:pt x="738754" y="933095"/>
                  <a:pt x="811669" y="875137"/>
                  <a:pt x="751838" y="920010"/>
                </a:cubicBezTo>
                <a:cubicBezTo>
                  <a:pt x="744439" y="934806"/>
                  <a:pt x="733699" y="954734"/>
                  <a:pt x="729399" y="970499"/>
                </a:cubicBezTo>
                <a:cubicBezTo>
                  <a:pt x="726406" y="981472"/>
                  <a:pt x="729520" y="994332"/>
                  <a:pt x="723789" y="1004157"/>
                </a:cubicBezTo>
                <a:cubicBezTo>
                  <a:pt x="715794" y="1017863"/>
                  <a:pt x="700744" y="1026022"/>
                  <a:pt x="690130" y="1037816"/>
                </a:cubicBezTo>
                <a:cubicBezTo>
                  <a:pt x="683875" y="1044766"/>
                  <a:pt x="679142" y="1052955"/>
                  <a:pt x="673301" y="1060256"/>
                </a:cubicBezTo>
                <a:cubicBezTo>
                  <a:pt x="664178" y="1071660"/>
                  <a:pt x="653627" y="1081950"/>
                  <a:pt x="645252" y="1093915"/>
                </a:cubicBezTo>
                <a:cubicBezTo>
                  <a:pt x="624154" y="1124054"/>
                  <a:pt x="647080" y="1112005"/>
                  <a:pt x="617202" y="1121964"/>
                </a:cubicBezTo>
                <a:cubicBezTo>
                  <a:pt x="609722" y="1129444"/>
                  <a:pt x="601647" y="1136372"/>
                  <a:pt x="594763" y="1144403"/>
                </a:cubicBezTo>
                <a:cubicBezTo>
                  <a:pt x="547298" y="1199779"/>
                  <a:pt x="656164" y="1094224"/>
                  <a:pt x="549885" y="1200501"/>
                </a:cubicBezTo>
                <a:cubicBezTo>
                  <a:pt x="543274" y="1207112"/>
                  <a:pt x="534481" y="1211173"/>
                  <a:pt x="527445" y="1217330"/>
                </a:cubicBezTo>
                <a:cubicBezTo>
                  <a:pt x="519484" y="1224296"/>
                  <a:pt x="514253" y="1234633"/>
                  <a:pt x="505006" y="1239770"/>
                </a:cubicBezTo>
                <a:cubicBezTo>
                  <a:pt x="496671" y="1244401"/>
                  <a:pt x="486347" y="1243723"/>
                  <a:pt x="476957" y="1245380"/>
                </a:cubicBezTo>
                <a:lnTo>
                  <a:pt x="409639" y="1256599"/>
                </a:lnTo>
                <a:cubicBezTo>
                  <a:pt x="404029" y="1258469"/>
                  <a:pt x="398099" y="1259564"/>
                  <a:pt x="392810" y="1262209"/>
                </a:cubicBezTo>
                <a:cubicBezTo>
                  <a:pt x="376017" y="1270606"/>
                  <a:pt x="369187" y="1279141"/>
                  <a:pt x="359151" y="1295868"/>
                </a:cubicBezTo>
                <a:cubicBezTo>
                  <a:pt x="352697" y="1306624"/>
                  <a:pt x="349279" y="1319090"/>
                  <a:pt x="342321" y="1329527"/>
                </a:cubicBezTo>
                <a:cubicBezTo>
                  <a:pt x="337920" y="1336128"/>
                  <a:pt x="331462" y="1341132"/>
                  <a:pt x="325492" y="1346356"/>
                </a:cubicBezTo>
                <a:cubicBezTo>
                  <a:pt x="315341" y="1355238"/>
                  <a:pt x="294362" y="1372159"/>
                  <a:pt x="280614" y="1380015"/>
                </a:cubicBezTo>
                <a:cubicBezTo>
                  <a:pt x="273353" y="1384164"/>
                  <a:pt x="265435" y="1387086"/>
                  <a:pt x="258174" y="1391235"/>
                </a:cubicBezTo>
                <a:cubicBezTo>
                  <a:pt x="228043" y="1408452"/>
                  <a:pt x="255761" y="1398850"/>
                  <a:pt x="218906" y="1408064"/>
                </a:cubicBezTo>
                <a:cubicBezTo>
                  <a:pt x="217036" y="1413674"/>
                  <a:pt x="216576" y="1419974"/>
                  <a:pt x="213296" y="1424894"/>
                </a:cubicBezTo>
                <a:cubicBezTo>
                  <a:pt x="201925" y="1441949"/>
                  <a:pt x="191574" y="1444169"/>
                  <a:pt x="174027" y="1452943"/>
                </a:cubicBezTo>
                <a:cubicBezTo>
                  <a:pt x="126812" y="1511963"/>
                  <a:pt x="174690" y="1448098"/>
                  <a:pt x="134758" y="1514651"/>
                </a:cubicBezTo>
                <a:cubicBezTo>
                  <a:pt x="111048" y="1554167"/>
                  <a:pt x="99659" y="1560325"/>
                  <a:pt x="84270" y="1598798"/>
                </a:cubicBezTo>
                <a:cubicBezTo>
                  <a:pt x="74195" y="1623986"/>
                  <a:pt x="82832" y="1632290"/>
                  <a:pt x="67441" y="1660506"/>
                </a:cubicBezTo>
                <a:cubicBezTo>
                  <a:pt x="62376" y="1669792"/>
                  <a:pt x="51967" y="1674984"/>
                  <a:pt x="45001" y="1682945"/>
                </a:cubicBezTo>
                <a:cubicBezTo>
                  <a:pt x="38844" y="1689981"/>
                  <a:pt x="33782" y="1697904"/>
                  <a:pt x="28172" y="1705384"/>
                </a:cubicBezTo>
                <a:cubicBezTo>
                  <a:pt x="20692" y="1731563"/>
                  <a:pt x="9812" y="1757002"/>
                  <a:pt x="5733" y="1783922"/>
                </a:cubicBezTo>
                <a:cubicBezTo>
                  <a:pt x="403" y="1819098"/>
                  <a:pt x="-364" y="1854933"/>
                  <a:pt x="123" y="1890508"/>
                </a:cubicBezTo>
                <a:cubicBezTo>
                  <a:pt x="1507" y="1991544"/>
                  <a:pt x="4837" y="2092602"/>
                  <a:pt x="11342" y="2193438"/>
                </a:cubicBezTo>
                <a:cubicBezTo>
                  <a:pt x="12335" y="2208826"/>
                  <a:pt x="19095" y="2223292"/>
                  <a:pt x="22562" y="2238317"/>
                </a:cubicBezTo>
                <a:cubicBezTo>
                  <a:pt x="24706" y="2247608"/>
                  <a:pt x="26302" y="2257016"/>
                  <a:pt x="28172" y="2266366"/>
                </a:cubicBezTo>
                <a:cubicBezTo>
                  <a:pt x="31912" y="2346773"/>
                  <a:pt x="34153" y="2427264"/>
                  <a:pt x="39391" y="2507588"/>
                </a:cubicBezTo>
                <a:cubicBezTo>
                  <a:pt x="40028" y="2517351"/>
                  <a:pt x="49822" y="2534848"/>
                  <a:pt x="56221" y="2541247"/>
                </a:cubicBezTo>
                <a:cubicBezTo>
                  <a:pt x="62832" y="2547858"/>
                  <a:pt x="72049" y="2551465"/>
                  <a:pt x="78660" y="2558076"/>
                </a:cubicBezTo>
                <a:cubicBezTo>
                  <a:pt x="85271" y="2564687"/>
                  <a:pt x="89172" y="2573624"/>
                  <a:pt x="95490" y="2580516"/>
                </a:cubicBezTo>
                <a:cubicBezTo>
                  <a:pt x="140646" y="2629778"/>
                  <a:pt x="123982" y="2618840"/>
                  <a:pt x="168417" y="2636614"/>
                </a:cubicBezTo>
                <a:cubicBezTo>
                  <a:pt x="195753" y="2677615"/>
                  <a:pt x="159371" y="2629076"/>
                  <a:pt x="202076" y="2664663"/>
                </a:cubicBezTo>
                <a:cubicBezTo>
                  <a:pt x="207255" y="2668979"/>
                  <a:pt x="208031" y="2677280"/>
                  <a:pt x="213296" y="2681492"/>
                </a:cubicBezTo>
                <a:cubicBezTo>
                  <a:pt x="232105" y="2696539"/>
                  <a:pt x="297631" y="2754468"/>
                  <a:pt x="342321" y="2765640"/>
                </a:cubicBezTo>
                <a:cubicBezTo>
                  <a:pt x="355149" y="2768847"/>
                  <a:pt x="368500" y="2769379"/>
                  <a:pt x="381590" y="2771249"/>
                </a:cubicBezTo>
                <a:cubicBezTo>
                  <a:pt x="387200" y="2774989"/>
                  <a:pt x="394032" y="2777350"/>
                  <a:pt x="398420" y="2782469"/>
                </a:cubicBezTo>
                <a:cubicBezTo>
                  <a:pt x="405516" y="2790748"/>
                  <a:pt x="406526" y="2803976"/>
                  <a:pt x="415249" y="2810518"/>
                </a:cubicBezTo>
                <a:cubicBezTo>
                  <a:pt x="468263" y="2850278"/>
                  <a:pt x="567604" y="2840503"/>
                  <a:pt x="617202" y="2844177"/>
                </a:cubicBezTo>
                <a:cubicBezTo>
                  <a:pt x="634468" y="2843098"/>
                  <a:pt x="715718" y="2849750"/>
                  <a:pt x="740618" y="2821738"/>
                </a:cubicBezTo>
                <a:cubicBezTo>
                  <a:pt x="748475" y="2812899"/>
                  <a:pt x="746549" y="2798657"/>
                  <a:pt x="751838" y="2788079"/>
                </a:cubicBezTo>
                <a:cubicBezTo>
                  <a:pt x="763975" y="2763806"/>
                  <a:pt x="768991" y="2765479"/>
                  <a:pt x="791107" y="2754420"/>
                </a:cubicBezTo>
                <a:cubicBezTo>
                  <a:pt x="804699" y="2713647"/>
                  <a:pt x="798525" y="2723804"/>
                  <a:pt x="858425" y="2675883"/>
                </a:cubicBezTo>
                <a:cubicBezTo>
                  <a:pt x="867775" y="2668403"/>
                  <a:pt x="875765" y="2658798"/>
                  <a:pt x="886474" y="2653443"/>
                </a:cubicBezTo>
                <a:cubicBezTo>
                  <a:pt x="895002" y="2649179"/>
                  <a:pt x="905410" y="2650638"/>
                  <a:pt x="914523" y="2647834"/>
                </a:cubicBezTo>
                <a:cubicBezTo>
                  <a:pt x="929793" y="2643136"/>
                  <a:pt x="944442" y="2636614"/>
                  <a:pt x="959401" y="2631004"/>
                </a:cubicBezTo>
                <a:cubicBezTo>
                  <a:pt x="965011" y="2623524"/>
                  <a:pt x="968155" y="2613276"/>
                  <a:pt x="976231" y="2608565"/>
                </a:cubicBezTo>
                <a:cubicBezTo>
                  <a:pt x="991554" y="2599626"/>
                  <a:pt x="1010852" y="2599668"/>
                  <a:pt x="1026719" y="2591735"/>
                </a:cubicBezTo>
                <a:lnTo>
                  <a:pt x="1049158" y="2580516"/>
                </a:lnTo>
                <a:cubicBezTo>
                  <a:pt x="1054768" y="2573036"/>
                  <a:pt x="1060067" y="2565312"/>
                  <a:pt x="1065988" y="2558076"/>
                </a:cubicBezTo>
                <a:cubicBezTo>
                  <a:pt x="1076905" y="2544733"/>
                  <a:pt x="1090281" y="2533282"/>
                  <a:pt x="1099647" y="2518808"/>
                </a:cubicBezTo>
                <a:cubicBezTo>
                  <a:pt x="1111005" y="2501256"/>
                  <a:pt x="1112913" y="2477494"/>
                  <a:pt x="1127696" y="2462710"/>
                </a:cubicBezTo>
                <a:cubicBezTo>
                  <a:pt x="1138568" y="2451837"/>
                  <a:pt x="1149238" y="2443367"/>
                  <a:pt x="1155745" y="2429051"/>
                </a:cubicBezTo>
                <a:cubicBezTo>
                  <a:pt x="1162356" y="2414506"/>
                  <a:pt x="1163712" y="2397466"/>
                  <a:pt x="1172574" y="2384172"/>
                </a:cubicBezTo>
                <a:cubicBezTo>
                  <a:pt x="1231569" y="2295678"/>
                  <a:pt x="1190992" y="2371363"/>
                  <a:pt x="1228672" y="2333684"/>
                </a:cubicBezTo>
                <a:cubicBezTo>
                  <a:pt x="1257735" y="2304622"/>
                  <a:pt x="1234412" y="2319911"/>
                  <a:pt x="1256721" y="2294415"/>
                </a:cubicBezTo>
                <a:cubicBezTo>
                  <a:pt x="1265428" y="2284464"/>
                  <a:pt x="1275986" y="2276249"/>
                  <a:pt x="1284771" y="2266366"/>
                </a:cubicBezTo>
                <a:cubicBezTo>
                  <a:pt x="1290983" y="2259378"/>
                  <a:pt x="1296166" y="2251535"/>
                  <a:pt x="1301600" y="2243927"/>
                </a:cubicBezTo>
                <a:cubicBezTo>
                  <a:pt x="1305519" y="2238440"/>
                  <a:pt x="1307210" y="2230837"/>
                  <a:pt x="1312820" y="2227097"/>
                </a:cubicBezTo>
                <a:cubicBezTo>
                  <a:pt x="1324669" y="2219198"/>
                  <a:pt x="1338999" y="2215878"/>
                  <a:pt x="1352088" y="2210268"/>
                </a:cubicBezTo>
                <a:cubicBezTo>
                  <a:pt x="1357698" y="2202788"/>
                  <a:pt x="1363732" y="2195608"/>
                  <a:pt x="1368918" y="2187829"/>
                </a:cubicBezTo>
                <a:cubicBezTo>
                  <a:pt x="1374966" y="2178757"/>
                  <a:pt x="1379699" y="2168852"/>
                  <a:pt x="1385747" y="2159780"/>
                </a:cubicBezTo>
                <a:cubicBezTo>
                  <a:pt x="1395214" y="2145580"/>
                  <a:pt x="1411476" y="2125056"/>
                  <a:pt x="1425016" y="2114901"/>
                </a:cubicBezTo>
                <a:cubicBezTo>
                  <a:pt x="1431706" y="2109883"/>
                  <a:pt x="1439975" y="2107421"/>
                  <a:pt x="1447455" y="2103681"/>
                </a:cubicBezTo>
                <a:cubicBezTo>
                  <a:pt x="1455169" y="2090825"/>
                  <a:pt x="1466178" y="2067338"/>
                  <a:pt x="1481114" y="2058803"/>
                </a:cubicBezTo>
                <a:cubicBezTo>
                  <a:pt x="1487808" y="2054978"/>
                  <a:pt x="1496073" y="2055063"/>
                  <a:pt x="1503553" y="2053193"/>
                </a:cubicBezTo>
                <a:cubicBezTo>
                  <a:pt x="1513827" y="2046344"/>
                  <a:pt x="1543970" y="2024239"/>
                  <a:pt x="1559652" y="2019534"/>
                </a:cubicBezTo>
                <a:cubicBezTo>
                  <a:pt x="1570546" y="2016266"/>
                  <a:pt x="1582031" y="2015395"/>
                  <a:pt x="1593310" y="2013924"/>
                </a:cubicBezTo>
                <a:cubicBezTo>
                  <a:pt x="1625049" y="2009784"/>
                  <a:pt x="1656888" y="2006445"/>
                  <a:pt x="1688677" y="2002705"/>
                </a:cubicBezTo>
                <a:cubicBezTo>
                  <a:pt x="1707376" y="1997095"/>
                  <a:pt x="1726554" y="1992883"/>
                  <a:pt x="1744775" y="1985875"/>
                </a:cubicBezTo>
                <a:cubicBezTo>
                  <a:pt x="1751068" y="1983455"/>
                  <a:pt x="1755575" y="1977671"/>
                  <a:pt x="1761605" y="1974656"/>
                </a:cubicBezTo>
                <a:cubicBezTo>
                  <a:pt x="1786903" y="1962007"/>
                  <a:pt x="1771150" y="1977921"/>
                  <a:pt x="1795264" y="1957826"/>
                </a:cubicBezTo>
                <a:cubicBezTo>
                  <a:pt x="1801359" y="1952747"/>
                  <a:pt x="1805831" y="1945868"/>
                  <a:pt x="1812093" y="1940997"/>
                </a:cubicBezTo>
                <a:cubicBezTo>
                  <a:pt x="1822737" y="1932718"/>
                  <a:pt x="1845752" y="1918557"/>
                  <a:pt x="1845752" y="1918557"/>
                </a:cubicBezTo>
                <a:cubicBezTo>
                  <a:pt x="1871931" y="1879289"/>
                  <a:pt x="1856972" y="1892379"/>
                  <a:pt x="1885021" y="1873679"/>
                </a:cubicBezTo>
                <a:cubicBezTo>
                  <a:pt x="1888761" y="1866199"/>
                  <a:pt x="1893305" y="1859070"/>
                  <a:pt x="1896241" y="1851240"/>
                </a:cubicBezTo>
                <a:cubicBezTo>
                  <a:pt x="1898948" y="1844021"/>
                  <a:pt x="1898719" y="1835846"/>
                  <a:pt x="1901850" y="1828800"/>
                </a:cubicBezTo>
                <a:cubicBezTo>
                  <a:pt x="1906278" y="1818836"/>
                  <a:pt x="1913070" y="1810101"/>
                  <a:pt x="1918680" y="1800751"/>
                </a:cubicBezTo>
                <a:cubicBezTo>
                  <a:pt x="1920550" y="1793271"/>
                  <a:pt x="1920465" y="1785006"/>
                  <a:pt x="1924290" y="1778312"/>
                </a:cubicBezTo>
                <a:cubicBezTo>
                  <a:pt x="1930935" y="1766684"/>
                  <a:pt x="1947225" y="1757412"/>
                  <a:pt x="1957948" y="1750263"/>
                </a:cubicBezTo>
                <a:cubicBezTo>
                  <a:pt x="1961688" y="1744653"/>
                  <a:pt x="1963989" y="1737750"/>
                  <a:pt x="1969168" y="1733434"/>
                </a:cubicBezTo>
                <a:cubicBezTo>
                  <a:pt x="1979516" y="1724811"/>
                  <a:pt x="2034179" y="1706537"/>
                  <a:pt x="2036486" y="1705384"/>
                </a:cubicBezTo>
                <a:cubicBezTo>
                  <a:pt x="2044848" y="1701203"/>
                  <a:pt x="2050563" y="1692736"/>
                  <a:pt x="2058925" y="1688555"/>
                </a:cubicBezTo>
                <a:cubicBezTo>
                  <a:pt x="2096879" y="1669578"/>
                  <a:pt x="2105171" y="1668579"/>
                  <a:pt x="2137463" y="1660506"/>
                </a:cubicBezTo>
                <a:cubicBezTo>
                  <a:pt x="2173150" y="1612923"/>
                  <a:pt x="2131727" y="1657764"/>
                  <a:pt x="2182341" y="1632457"/>
                </a:cubicBezTo>
                <a:cubicBezTo>
                  <a:pt x="2200201" y="1623527"/>
                  <a:pt x="2224577" y="1594445"/>
                  <a:pt x="2238439" y="1581969"/>
                </a:cubicBezTo>
                <a:cubicBezTo>
                  <a:pt x="2247339" y="1573959"/>
                  <a:pt x="2257138" y="1567009"/>
                  <a:pt x="2266488" y="1559529"/>
                </a:cubicBezTo>
                <a:cubicBezTo>
                  <a:pt x="2272098" y="1548309"/>
                  <a:pt x="2276124" y="1536146"/>
                  <a:pt x="2283318" y="1525870"/>
                </a:cubicBezTo>
                <a:cubicBezTo>
                  <a:pt x="2332936" y="1454987"/>
                  <a:pt x="2284214" y="1546516"/>
                  <a:pt x="2316977" y="1480992"/>
                </a:cubicBezTo>
                <a:cubicBezTo>
                  <a:pt x="2318847" y="1469772"/>
                  <a:pt x="2318593" y="1457983"/>
                  <a:pt x="2322587" y="1447333"/>
                </a:cubicBezTo>
                <a:cubicBezTo>
                  <a:pt x="2358525" y="1351499"/>
                  <a:pt x="2336435" y="1421991"/>
                  <a:pt x="2367465" y="1368795"/>
                </a:cubicBezTo>
                <a:cubicBezTo>
                  <a:pt x="2375892" y="1354348"/>
                  <a:pt x="2382424" y="1338876"/>
                  <a:pt x="2389904" y="1323917"/>
                </a:cubicBezTo>
                <a:cubicBezTo>
                  <a:pt x="2454381" y="937055"/>
                  <a:pt x="2391793" y="1336848"/>
                  <a:pt x="2429173" y="1037816"/>
                </a:cubicBezTo>
                <a:cubicBezTo>
                  <a:pt x="2431775" y="1017004"/>
                  <a:pt x="2434052" y="1021231"/>
                  <a:pt x="2451612" y="1015377"/>
                </a:cubicBezTo>
                <a:cubicBezTo>
                  <a:pt x="2455352" y="994808"/>
                  <a:pt x="2458451" y="974111"/>
                  <a:pt x="2462832" y="953669"/>
                </a:cubicBezTo>
                <a:cubicBezTo>
                  <a:pt x="2464071" y="947887"/>
                  <a:pt x="2465798" y="942129"/>
                  <a:pt x="2468442" y="936840"/>
                </a:cubicBezTo>
                <a:cubicBezTo>
                  <a:pt x="2473318" y="927088"/>
                  <a:pt x="2479223" y="917863"/>
                  <a:pt x="2485271" y="908791"/>
                </a:cubicBezTo>
                <a:cubicBezTo>
                  <a:pt x="2486738" y="906591"/>
                  <a:pt x="2499296" y="927490"/>
                  <a:pt x="2502101" y="931230"/>
                </a:cubicBezTo>
                <a:close/>
              </a:path>
            </a:pathLst>
          </a:custGeom>
          <a:noFill/>
          <a:ln>
            <a:solidFill>
              <a:srgbClr val="B94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8B72D3-F32C-4094-A069-67F5489AFB14}"/>
              </a:ext>
            </a:extLst>
          </p:cNvPr>
          <p:cNvSpPr txBox="1">
            <a:spLocks/>
          </p:cNvSpPr>
          <p:nvPr/>
        </p:nvSpPr>
        <p:spPr>
          <a:xfrm>
            <a:off x="4579795" y="6245358"/>
            <a:ext cx="4032448" cy="566936"/>
          </a:xfrm>
          <a:prstGeom prst="rect">
            <a:avLst/>
          </a:prstGeom>
        </p:spPr>
        <p:txBody>
          <a:bodyPr vert="horz" lIns="0" tIns="4572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SG" sz="2800" b="1" dirty="0">
                <a:latin typeface="+mn-lt"/>
              </a:rPr>
              <a:t>Map of Fujian province</a:t>
            </a:r>
          </a:p>
        </p:txBody>
      </p:sp>
    </p:spTree>
    <p:extLst>
      <p:ext uri="{BB962C8B-B14F-4D97-AF65-F5344CB8AC3E}">
        <p14:creationId xmlns:p14="http://schemas.microsoft.com/office/powerpoint/2010/main" val="262812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50DA-E7FE-4FC3-AD4B-CFF4431E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340768"/>
            <a:ext cx="8305800" cy="2234512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The term “</a:t>
            </a:r>
            <a:r>
              <a:rPr lang="en-SG" b="1" dirty="0" err="1">
                <a:latin typeface="+mn-lt"/>
              </a:rPr>
              <a:t>Hokkien</a:t>
            </a:r>
            <a:r>
              <a:rPr lang="en-SG" b="1" dirty="0">
                <a:latin typeface="+mn-lt"/>
              </a:rPr>
              <a:t> dialect”/ “</a:t>
            </a:r>
            <a:r>
              <a:rPr lang="en-SG" b="1" dirty="0" err="1">
                <a:latin typeface="+mn-lt"/>
              </a:rPr>
              <a:t>Hokkien</a:t>
            </a:r>
            <a:r>
              <a:rPr lang="en-SG" b="1" dirty="0">
                <a:latin typeface="+mn-lt"/>
              </a:rPr>
              <a:t> people” used in Singapore is a misnomer</a:t>
            </a:r>
          </a:p>
        </p:txBody>
      </p:sp>
    </p:spTree>
    <p:extLst>
      <p:ext uri="{BB962C8B-B14F-4D97-AF65-F5344CB8AC3E}">
        <p14:creationId xmlns:p14="http://schemas.microsoft.com/office/powerpoint/2010/main" val="171147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D518D-0511-43A7-80B3-6ED02DC03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" b="6601"/>
          <a:stretch/>
        </p:blipFill>
        <p:spPr>
          <a:xfrm>
            <a:off x="-32503" y="692696"/>
            <a:ext cx="9176503" cy="48587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C699E5-04AA-46B4-810B-5F5E847DD981}"/>
              </a:ext>
            </a:extLst>
          </p:cNvPr>
          <p:cNvSpPr/>
          <p:nvPr/>
        </p:nvSpPr>
        <p:spPr>
          <a:xfrm>
            <a:off x="-32503" y="1412776"/>
            <a:ext cx="1076111" cy="72008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3B92E-C4D8-4537-AA0C-A13376F5B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1" r="12987" b="6601"/>
          <a:stretch/>
        </p:blipFill>
        <p:spPr>
          <a:xfrm>
            <a:off x="4004173" y="44624"/>
            <a:ext cx="4312243" cy="218553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3C53E5-9A14-40D4-9123-9663087D55F7}"/>
              </a:ext>
            </a:extLst>
          </p:cNvPr>
          <p:cNvSpPr/>
          <p:nvPr/>
        </p:nvSpPr>
        <p:spPr>
          <a:xfrm>
            <a:off x="1907704" y="4653136"/>
            <a:ext cx="3672408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53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559A0-5EEF-46C8-9941-15EE7B750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" t="14000" r="18453" b="10401"/>
          <a:stretch/>
        </p:blipFill>
        <p:spPr>
          <a:xfrm>
            <a:off x="0" y="692696"/>
            <a:ext cx="9113015" cy="48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E40F-C697-4C84-9DEE-18FE66AF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3A548-A1C9-4380-8744-7147CFC0D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1" t="19245" r="42125" b="9400"/>
          <a:stretch/>
        </p:blipFill>
        <p:spPr>
          <a:xfrm>
            <a:off x="1043608" y="89169"/>
            <a:ext cx="6552728" cy="66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0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0325-01EA-4844-8810-4F5CB44B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836712"/>
            <a:ext cx="8305800" cy="2871192"/>
          </a:xfrm>
        </p:spPr>
        <p:txBody>
          <a:bodyPr>
            <a:normAutofit/>
          </a:bodyPr>
          <a:lstStyle/>
          <a:p>
            <a:r>
              <a:rPr lang="en-SG" b="1" dirty="0">
                <a:latin typeface="+mn-lt"/>
              </a:rPr>
              <a:t>Linguistically, the </a:t>
            </a:r>
            <a:r>
              <a:rPr lang="en-SG" b="1" dirty="0" err="1">
                <a:latin typeface="+mn-lt"/>
              </a:rPr>
              <a:t>Hokkien</a:t>
            </a:r>
            <a:r>
              <a:rPr lang="en-SG" b="1" dirty="0">
                <a:latin typeface="+mn-lt"/>
              </a:rPr>
              <a:t> and the Teochew dialects are Southern Min dialects.</a:t>
            </a:r>
          </a:p>
        </p:txBody>
      </p:sp>
    </p:spTree>
    <p:extLst>
      <p:ext uri="{BB962C8B-B14F-4D97-AF65-F5344CB8AC3E}">
        <p14:creationId xmlns:p14="http://schemas.microsoft.com/office/powerpoint/2010/main" val="2102835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B224-22F9-4286-AA9F-EA53BFDB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31982"/>
            <a:ext cx="8305800" cy="794352"/>
          </a:xfrm>
        </p:spPr>
        <p:txBody>
          <a:bodyPr>
            <a:noAutofit/>
          </a:bodyPr>
          <a:lstStyle/>
          <a:p>
            <a:pPr algn="ctr"/>
            <a:r>
              <a:rPr lang="en-SG" sz="4000" b="1" dirty="0">
                <a:latin typeface="+mn-lt"/>
              </a:rPr>
              <a:t>T</a:t>
            </a:r>
            <a:r>
              <a:rPr lang="en-US" altLang="zh-CN" sz="4000" b="1" dirty="0">
                <a:latin typeface="+mn-lt"/>
              </a:rPr>
              <a:t>he issue of Teochew dialect group</a:t>
            </a:r>
            <a:endParaRPr lang="en-SG" sz="40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8C338-FB8F-4B69-BB8E-918B9621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21" y="762370"/>
            <a:ext cx="8096627" cy="60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43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E488-CF1A-4CEA-A450-E9B50C95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8680"/>
            <a:ext cx="8305800" cy="722344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>
                <a:latin typeface="+mn-lt"/>
              </a:rPr>
              <a:t>S</a:t>
            </a:r>
            <a:r>
              <a:rPr lang="en-US" altLang="zh-CN" dirty="0" err="1">
                <a:latin typeface="+mn-lt"/>
              </a:rPr>
              <a:t>outhern</a:t>
            </a:r>
            <a:r>
              <a:rPr lang="en-US" altLang="zh-CN" dirty="0">
                <a:latin typeface="+mn-lt"/>
              </a:rPr>
              <a:t> Min dialects</a:t>
            </a:r>
            <a:endParaRPr lang="en-SG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23181-2D23-425B-B4AA-49CA6099D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768"/>
            <a:ext cx="8784976" cy="111068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A50594-2EF9-44BF-B33E-A39CAD59D209}"/>
              </a:ext>
            </a:extLst>
          </p:cNvPr>
          <p:cNvSpPr/>
          <p:nvPr/>
        </p:nvSpPr>
        <p:spPr>
          <a:xfrm>
            <a:off x="6345716" y="2060848"/>
            <a:ext cx="2412776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AE4EB-3497-42A0-B194-DF41DF64A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32" y="5544293"/>
            <a:ext cx="8726935" cy="10081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367B3E-51DD-42A7-A5F1-E6253976F4E1}"/>
              </a:ext>
            </a:extLst>
          </p:cNvPr>
          <p:cNvSpPr/>
          <p:nvPr/>
        </p:nvSpPr>
        <p:spPr>
          <a:xfrm>
            <a:off x="5508104" y="6249212"/>
            <a:ext cx="3398342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5296D5-4190-43F6-8C01-E69D549883E7}"/>
              </a:ext>
            </a:extLst>
          </p:cNvPr>
          <p:cNvSpPr/>
          <p:nvPr/>
        </p:nvSpPr>
        <p:spPr>
          <a:xfrm>
            <a:off x="221038" y="5517232"/>
            <a:ext cx="2793507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B89E2B-F21B-41AD-85B9-BEBD5B2D8E0E}"/>
              </a:ext>
            </a:extLst>
          </p:cNvPr>
          <p:cNvSpPr txBox="1">
            <a:spLocks/>
          </p:cNvSpPr>
          <p:nvPr/>
        </p:nvSpPr>
        <p:spPr>
          <a:xfrm>
            <a:off x="323528" y="4792200"/>
            <a:ext cx="8305800" cy="722344"/>
          </a:xfrm>
          <a:prstGeom prst="rect">
            <a:avLst/>
          </a:prstGeom>
        </p:spPr>
        <p:txBody>
          <a:bodyPr vert="horz" lIns="0" tIns="45720" rIns="0" bIns="0" anchor="b">
            <a:normAutofit fontScale="90000" lnSpcReduction="100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altLang="zh-CN" dirty="0" err="1">
                <a:latin typeface="+mn-lt"/>
              </a:rPr>
              <a:t>Northeastern</a:t>
            </a:r>
            <a:r>
              <a:rPr lang="en-US" altLang="zh-CN" dirty="0">
                <a:latin typeface="+mn-lt"/>
              </a:rPr>
              <a:t> Min dialects</a:t>
            </a:r>
            <a:endParaRPr lang="en-SG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F7B9C-8AE6-45A8-AB21-50C4522C51B8}"/>
              </a:ext>
            </a:extLst>
          </p:cNvPr>
          <p:cNvSpPr txBox="1"/>
          <p:nvPr/>
        </p:nvSpPr>
        <p:spPr>
          <a:xfrm>
            <a:off x="1187624" y="3288604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err="1">
                <a:solidFill>
                  <a:srgbClr val="FFC000"/>
                </a:solidFill>
              </a:rPr>
              <a:t>Henghua</a:t>
            </a:r>
            <a:r>
              <a:rPr lang="en-SG" sz="3600" dirty="0">
                <a:solidFill>
                  <a:srgbClr val="FFC000"/>
                </a:solidFill>
              </a:rPr>
              <a:t> dialect / </a:t>
            </a:r>
            <a:r>
              <a:rPr lang="en-SG" sz="3600" dirty="0" err="1">
                <a:solidFill>
                  <a:srgbClr val="FFC000"/>
                </a:solidFill>
              </a:rPr>
              <a:t>Putian</a:t>
            </a:r>
            <a:r>
              <a:rPr lang="en-SG" sz="3600" dirty="0">
                <a:solidFill>
                  <a:srgbClr val="FFC000"/>
                </a:solidFill>
              </a:rPr>
              <a:t> dialect </a:t>
            </a:r>
          </a:p>
        </p:txBody>
      </p:sp>
    </p:spTree>
    <p:extLst>
      <p:ext uri="{BB962C8B-B14F-4D97-AF65-F5344CB8AC3E}">
        <p14:creationId xmlns:p14="http://schemas.microsoft.com/office/powerpoint/2010/main" val="42878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EEF5-92E8-4330-92D1-079DF3E0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40567-59F0-4097-8F29-E94F7CE21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0" r="388" b="10402"/>
          <a:stretch/>
        </p:blipFill>
        <p:spPr>
          <a:xfrm>
            <a:off x="0" y="908720"/>
            <a:ext cx="910850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26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FF3B-9D75-4E50-AC70-8007CCD9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CAB27-8CD2-42E8-800A-242AF6CD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41" y="1170606"/>
            <a:ext cx="7289918" cy="5687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78CB3-418C-48B9-B8BD-AFB44D15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07324"/>
            <a:ext cx="4985423" cy="860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26F37-263E-4939-A5CE-0B5DABB85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714" y="-32688"/>
            <a:ext cx="3393513" cy="340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10BD1-C8A2-4D81-84AF-63600DE37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561" y="1052736"/>
            <a:ext cx="2023439" cy="26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8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AFC9-E83E-43E7-9D79-E24E13B6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1F0E0-E4F1-4605-B0E3-396569413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23401" r="20075" b="27600"/>
          <a:stretch/>
        </p:blipFill>
        <p:spPr>
          <a:xfrm>
            <a:off x="215008" y="915454"/>
            <a:ext cx="8928992" cy="411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02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E488-CF1A-4CEA-A450-E9B50C95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8680"/>
            <a:ext cx="8305800" cy="722344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S</a:t>
            </a:r>
            <a:r>
              <a:rPr lang="en-US" altLang="zh-CN" b="1" dirty="0" err="1">
                <a:latin typeface="+mn-lt"/>
              </a:rPr>
              <a:t>outhern</a:t>
            </a:r>
            <a:r>
              <a:rPr lang="en-US" altLang="zh-CN" b="1" dirty="0">
                <a:latin typeface="+mn-lt"/>
              </a:rPr>
              <a:t> Min dialects</a:t>
            </a:r>
            <a:endParaRPr lang="en-SG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23181-2D23-425B-B4AA-49CA6099D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768"/>
            <a:ext cx="8784976" cy="111068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A50594-2EF9-44BF-B33E-A39CAD59D209}"/>
              </a:ext>
            </a:extLst>
          </p:cNvPr>
          <p:cNvSpPr/>
          <p:nvPr/>
        </p:nvSpPr>
        <p:spPr>
          <a:xfrm>
            <a:off x="6345716" y="2060848"/>
            <a:ext cx="2412776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AE4EB-3497-42A0-B194-DF41DF64A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32" y="5544293"/>
            <a:ext cx="8726935" cy="10081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367B3E-51DD-42A7-A5F1-E6253976F4E1}"/>
              </a:ext>
            </a:extLst>
          </p:cNvPr>
          <p:cNvSpPr/>
          <p:nvPr/>
        </p:nvSpPr>
        <p:spPr>
          <a:xfrm>
            <a:off x="5508104" y="6249212"/>
            <a:ext cx="3398342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5296D5-4190-43F6-8C01-E69D549883E7}"/>
              </a:ext>
            </a:extLst>
          </p:cNvPr>
          <p:cNvSpPr/>
          <p:nvPr/>
        </p:nvSpPr>
        <p:spPr>
          <a:xfrm>
            <a:off x="221038" y="5517232"/>
            <a:ext cx="2793507" cy="36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B89E2B-F21B-41AD-85B9-BEBD5B2D8E0E}"/>
              </a:ext>
            </a:extLst>
          </p:cNvPr>
          <p:cNvSpPr txBox="1">
            <a:spLocks/>
          </p:cNvSpPr>
          <p:nvPr/>
        </p:nvSpPr>
        <p:spPr>
          <a:xfrm>
            <a:off x="323528" y="4792200"/>
            <a:ext cx="8305800" cy="722344"/>
          </a:xfrm>
          <a:prstGeom prst="rect">
            <a:avLst/>
          </a:prstGeom>
        </p:spPr>
        <p:txBody>
          <a:bodyPr vert="horz" lIns="0" tIns="45720" rIns="0" bIns="0" anchor="b">
            <a:normAutofit fontScale="90000" lnSpcReduction="100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altLang="zh-CN" dirty="0" err="1">
                <a:latin typeface="+mn-lt"/>
              </a:rPr>
              <a:t>Northeastern</a:t>
            </a:r>
            <a:r>
              <a:rPr lang="en-US" altLang="zh-CN" dirty="0">
                <a:latin typeface="+mn-lt"/>
              </a:rPr>
              <a:t> Min dialects</a:t>
            </a:r>
            <a:endParaRPr lang="en-SG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F7B9C-8AE6-45A8-AB21-50C4522C51B8}"/>
              </a:ext>
            </a:extLst>
          </p:cNvPr>
          <p:cNvSpPr txBox="1"/>
          <p:nvPr/>
        </p:nvSpPr>
        <p:spPr>
          <a:xfrm>
            <a:off x="1187624" y="3288604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 err="1">
                <a:solidFill>
                  <a:srgbClr val="FFC000"/>
                </a:solidFill>
              </a:rPr>
              <a:t>Henghua</a:t>
            </a:r>
            <a:r>
              <a:rPr lang="en-SG" sz="3600" b="1" dirty="0">
                <a:solidFill>
                  <a:srgbClr val="FFC000"/>
                </a:solidFill>
              </a:rPr>
              <a:t> dialect / </a:t>
            </a:r>
            <a:r>
              <a:rPr lang="en-SG" sz="3600" b="1" dirty="0" err="1">
                <a:solidFill>
                  <a:srgbClr val="FFC000"/>
                </a:solidFill>
              </a:rPr>
              <a:t>Putian</a:t>
            </a:r>
            <a:r>
              <a:rPr lang="en-SG" sz="3600" b="1" dirty="0">
                <a:solidFill>
                  <a:srgbClr val="FFC000"/>
                </a:solidFill>
              </a:rPr>
              <a:t> dialect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B11FCFF-BDE8-4CAC-B8C9-8E75B99E727F}"/>
              </a:ext>
            </a:extLst>
          </p:cNvPr>
          <p:cNvSpPr/>
          <p:nvPr/>
        </p:nvSpPr>
        <p:spPr>
          <a:xfrm flipV="1">
            <a:off x="4302636" y="2521198"/>
            <a:ext cx="288032" cy="646330"/>
          </a:xfrm>
          <a:prstGeom prst="downArrow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270404-118F-4002-8115-9EBFF6EADEC8}"/>
              </a:ext>
            </a:extLst>
          </p:cNvPr>
          <p:cNvSpPr txBox="1"/>
          <p:nvPr/>
        </p:nvSpPr>
        <p:spPr>
          <a:xfrm>
            <a:off x="899591" y="399352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b="1" dirty="0">
                <a:solidFill>
                  <a:schemeClr val="accent6"/>
                </a:solidFill>
              </a:rPr>
              <a:t>Hainanese dialect</a:t>
            </a:r>
          </a:p>
        </p:txBody>
      </p:sp>
    </p:spTree>
    <p:extLst>
      <p:ext uri="{BB962C8B-B14F-4D97-AF65-F5344CB8AC3E}">
        <p14:creationId xmlns:p14="http://schemas.microsoft.com/office/powerpoint/2010/main" val="31949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B507-2F61-43FE-AB2F-D52F8C20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268760"/>
            <a:ext cx="8305800" cy="1514432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Dialect profiling / stereotyping</a:t>
            </a:r>
          </a:p>
        </p:txBody>
      </p:sp>
    </p:spTree>
    <p:extLst>
      <p:ext uri="{BB962C8B-B14F-4D97-AF65-F5344CB8AC3E}">
        <p14:creationId xmlns:p14="http://schemas.microsoft.com/office/powerpoint/2010/main" val="93329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90ED29-2BB6-4E54-850C-652E51CC3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01" y="836712"/>
            <a:ext cx="6832798" cy="5990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4CDF2-67F1-40F1-B114-9CAFC6F8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330" y="112969"/>
            <a:ext cx="2865340" cy="320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8363A-BCCF-4425-9EB7-84930D40A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32038"/>
            <a:ext cx="3121223" cy="3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67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ED8B-946E-4BC8-9B8D-8C38D6A6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05B6-E567-440D-AAF1-751F08A71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" t="13998" r="36213" b="6202"/>
          <a:stretch/>
        </p:blipFill>
        <p:spPr>
          <a:xfrm>
            <a:off x="71500" y="116632"/>
            <a:ext cx="9001000" cy="64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54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A533D-01C3-454D-9F60-F781D27B5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23402" r="44489" b="5199"/>
          <a:stretch/>
        </p:blipFill>
        <p:spPr>
          <a:xfrm>
            <a:off x="129206" y="44624"/>
            <a:ext cx="4824536" cy="6650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0E6C5-D3AD-41CB-B6DD-1E8ACFDA6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17801" r="36612" b="8001"/>
          <a:stretch/>
        </p:blipFill>
        <p:spPr>
          <a:xfrm>
            <a:off x="4694314" y="404664"/>
            <a:ext cx="4320480" cy="58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07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" y="44624"/>
            <a:ext cx="2250309" cy="280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990" y="1340768"/>
            <a:ext cx="7039978" cy="5373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965" y="62373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pp. 171–173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11760" y="5445224"/>
            <a:ext cx="4032448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55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6165-F5F4-480F-AE72-8A35D7DF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916832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The Cantonese dialect group in Singapore</a:t>
            </a:r>
          </a:p>
        </p:txBody>
      </p:sp>
    </p:spTree>
    <p:extLst>
      <p:ext uri="{BB962C8B-B14F-4D97-AF65-F5344CB8AC3E}">
        <p14:creationId xmlns:p14="http://schemas.microsoft.com/office/powerpoint/2010/main" val="1041568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D2B99E-CA59-46EC-9A26-D2DF062C4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7" t="30800" r="27551" b="7600"/>
          <a:stretch/>
        </p:blipFill>
        <p:spPr>
          <a:xfrm>
            <a:off x="0" y="1971115"/>
            <a:ext cx="9049305" cy="4797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D7640-3521-41E4-8434-6709FC97C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50" t="38800" r="33463" b="44400"/>
          <a:stretch/>
        </p:blipFill>
        <p:spPr>
          <a:xfrm>
            <a:off x="1475656" y="89663"/>
            <a:ext cx="6741845" cy="1651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ED268-8FE4-4F21-942C-C82F2E381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338" y="1647336"/>
            <a:ext cx="2248462" cy="6475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6872A3-DAF7-4BC2-9C6A-E41C145B1473}"/>
              </a:ext>
            </a:extLst>
          </p:cNvPr>
          <p:cNvSpPr/>
          <p:nvPr/>
        </p:nvSpPr>
        <p:spPr>
          <a:xfrm>
            <a:off x="4716016" y="6597352"/>
            <a:ext cx="1440160" cy="17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20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B224-22F9-4286-AA9F-EA53BFDB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31982"/>
            <a:ext cx="8305800" cy="794352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M</a:t>
            </a:r>
            <a:r>
              <a:rPr lang="en-US" altLang="zh-CN" b="1" dirty="0">
                <a:latin typeface="+mn-lt"/>
              </a:rPr>
              <a:t>ap of Guangdong province</a:t>
            </a:r>
            <a:endParaRPr lang="en-SG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8C338-FB8F-4B69-BB8E-918B9621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8" y="762370"/>
            <a:ext cx="8096627" cy="60291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F0BBE-BD1B-486C-8AC9-6CBB15CA25B5}"/>
              </a:ext>
            </a:extLst>
          </p:cNvPr>
          <p:cNvSpPr/>
          <p:nvPr/>
        </p:nvSpPr>
        <p:spPr>
          <a:xfrm>
            <a:off x="6084168" y="1844824"/>
            <a:ext cx="79208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E6B00-1618-4E9D-BC7F-41A55A5413E8}"/>
              </a:ext>
            </a:extLst>
          </p:cNvPr>
          <p:cNvSpPr/>
          <p:nvPr/>
        </p:nvSpPr>
        <p:spPr>
          <a:xfrm>
            <a:off x="5115485" y="2204864"/>
            <a:ext cx="79208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CAB65-2733-4925-BA29-23028C7A1268}"/>
              </a:ext>
            </a:extLst>
          </p:cNvPr>
          <p:cNvSpPr/>
          <p:nvPr/>
        </p:nvSpPr>
        <p:spPr>
          <a:xfrm>
            <a:off x="4402418" y="2213248"/>
            <a:ext cx="79208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74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6165-F5F4-480F-AE72-8A35D7DF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556792"/>
            <a:ext cx="8305800" cy="1656184"/>
          </a:xfrm>
        </p:spPr>
        <p:txBody>
          <a:bodyPr>
            <a:normAutofit/>
          </a:bodyPr>
          <a:lstStyle/>
          <a:p>
            <a:pPr algn="ctr"/>
            <a:r>
              <a:rPr lang="en-SG" b="1" dirty="0">
                <a:latin typeface="+mn-lt"/>
              </a:rPr>
              <a:t>The Hakka dialect group in Singapore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30071-BC3D-4C7B-941A-566CA5F5B8FD}"/>
              </a:ext>
            </a:extLst>
          </p:cNvPr>
          <p:cNvSpPr txBox="1"/>
          <p:nvPr/>
        </p:nvSpPr>
        <p:spPr>
          <a:xfrm>
            <a:off x="1835696" y="908720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Orgins</a:t>
            </a:r>
            <a:r>
              <a:rPr lang="en-US" dirty="0"/>
              <a:t> of Fujian and </a:t>
            </a:r>
            <a:r>
              <a:rPr lang="en-US" dirty="0" err="1"/>
              <a:t>GuangDong</a:t>
            </a:r>
            <a:r>
              <a:rPr lang="en-US" dirty="0"/>
              <a:t> province</a:t>
            </a:r>
          </a:p>
        </p:txBody>
      </p:sp>
    </p:spTree>
    <p:extLst>
      <p:ext uri="{BB962C8B-B14F-4D97-AF65-F5344CB8AC3E}">
        <p14:creationId xmlns:p14="http://schemas.microsoft.com/office/powerpoint/2010/main" val="2592709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B44D-5C6E-47BB-BA8C-5CD8206F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4624"/>
            <a:ext cx="8305800" cy="1143000"/>
          </a:xfrm>
        </p:spPr>
        <p:txBody>
          <a:bodyPr>
            <a:noAutofit/>
          </a:bodyPr>
          <a:lstStyle/>
          <a:p>
            <a:pPr algn="ctr"/>
            <a:r>
              <a:rPr lang="en-SG" sz="4000" b="1" dirty="0">
                <a:latin typeface="+mn-lt"/>
              </a:rPr>
              <a:t>Guest lecture on Hakka </a:t>
            </a:r>
            <a:br>
              <a:rPr lang="en-SG" sz="4000" b="1" dirty="0">
                <a:latin typeface="+mn-lt"/>
              </a:rPr>
            </a:br>
            <a:r>
              <a:rPr lang="en-SG" sz="4000" b="1" dirty="0">
                <a:latin typeface="+mn-lt"/>
              </a:rPr>
              <a:t>in week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B3141-37F1-4263-8797-2B36DC7F1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52" y="1129054"/>
            <a:ext cx="6912768" cy="5184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A5E6D-1AD9-4E4F-9805-1AB83D3005D1}"/>
              </a:ext>
            </a:extLst>
          </p:cNvPr>
          <p:cNvSpPr txBox="1"/>
          <p:nvPr/>
        </p:nvSpPr>
        <p:spPr>
          <a:xfrm>
            <a:off x="2339752" y="641059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/>
                </a:solidFill>
              </a:rPr>
              <a:t>Adjunct Assistant Professor Lye Soo Choon</a:t>
            </a:r>
          </a:p>
        </p:txBody>
      </p:sp>
    </p:spTree>
    <p:extLst>
      <p:ext uri="{BB962C8B-B14F-4D97-AF65-F5344CB8AC3E}">
        <p14:creationId xmlns:p14="http://schemas.microsoft.com/office/powerpoint/2010/main" val="2377414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7FF9-C709-4825-9CBC-7C7E5A59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80728"/>
            <a:ext cx="8305800" cy="1719064"/>
          </a:xfrm>
        </p:spPr>
        <p:txBody>
          <a:bodyPr>
            <a:normAutofit/>
          </a:bodyPr>
          <a:lstStyle/>
          <a:p>
            <a:pPr algn="ctr"/>
            <a:r>
              <a:rPr lang="en-SG" b="1" dirty="0">
                <a:latin typeface="+mn-lt"/>
              </a:rPr>
              <a:t>The Mandarin dialect and Putonghua</a:t>
            </a:r>
          </a:p>
        </p:txBody>
      </p:sp>
    </p:spTree>
    <p:extLst>
      <p:ext uri="{BB962C8B-B14F-4D97-AF65-F5344CB8AC3E}">
        <p14:creationId xmlns:p14="http://schemas.microsoft.com/office/powerpoint/2010/main" val="4265486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2B319B-4BBB-4F29-A838-D74089136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-92243"/>
            <a:ext cx="453671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E436B-5637-4406-8603-7ED248B7937C}"/>
              </a:ext>
            </a:extLst>
          </p:cNvPr>
          <p:cNvSpPr txBox="1"/>
          <p:nvPr/>
        </p:nvSpPr>
        <p:spPr>
          <a:xfrm>
            <a:off x="467544" y="18864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>
                <a:solidFill>
                  <a:srgbClr val="C00000"/>
                </a:solidFill>
              </a:rPr>
              <a:t>Geographical distribution of Modern Chinese dialects in China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88852F-7385-471C-8133-A0C73FA6DEA7}"/>
              </a:ext>
            </a:extLst>
          </p:cNvPr>
          <p:cNvSpPr/>
          <p:nvPr/>
        </p:nvSpPr>
        <p:spPr>
          <a:xfrm>
            <a:off x="7198792" y="4293096"/>
            <a:ext cx="360040" cy="3600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06C8C9-D51B-4196-B075-AAF44326D7BC}"/>
              </a:ext>
            </a:extLst>
          </p:cNvPr>
          <p:cNvSpPr/>
          <p:nvPr/>
        </p:nvSpPr>
        <p:spPr>
          <a:xfrm>
            <a:off x="5572296" y="5718560"/>
            <a:ext cx="489709" cy="348127"/>
          </a:xfrm>
          <a:prstGeom prst="roundRect">
            <a:avLst/>
          </a:prstGeom>
          <a:solidFill>
            <a:srgbClr val="B14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ounded Rectangle 2"/>
          <p:cNvSpPr/>
          <p:nvPr/>
        </p:nvSpPr>
        <p:spPr>
          <a:xfrm>
            <a:off x="5940152" y="2636912"/>
            <a:ext cx="288032" cy="288032"/>
          </a:xfrm>
          <a:prstGeom prst="round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009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9B613-2B87-4EDE-A3EE-000CEB4FA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173"/>
            <a:ext cx="5472608" cy="684366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282791-00AC-426F-BB0C-1221F0897FE7}"/>
              </a:ext>
            </a:extLst>
          </p:cNvPr>
          <p:cNvSpPr/>
          <p:nvPr/>
        </p:nvSpPr>
        <p:spPr>
          <a:xfrm>
            <a:off x="2195736" y="2276872"/>
            <a:ext cx="2304256" cy="64807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58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02F8B-8B86-40B0-9A48-F51084BB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18645" cy="16707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43C849-F397-4629-8B29-5634711C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22" y="83444"/>
            <a:ext cx="8305800" cy="1143000"/>
          </a:xfrm>
        </p:spPr>
        <p:txBody>
          <a:bodyPr/>
          <a:lstStyle/>
          <a:p>
            <a:pPr algn="ctr"/>
            <a:r>
              <a:rPr lang="en-SG" b="1" dirty="0">
                <a:latin typeface="+mn-lt"/>
              </a:rPr>
              <a:t>Mandarin dialect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36096" y="2636912"/>
            <a:ext cx="3600400" cy="302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147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077ED-DAF9-498A-AEB3-B0AF42AD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9646"/>
            <a:ext cx="9144000" cy="1171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9397C-23D1-4CDE-B356-36AB6977A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628" y="1628921"/>
            <a:ext cx="6696744" cy="503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E4DC9-4A3F-47EA-B735-9114F5B49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88640"/>
            <a:ext cx="2664296" cy="135073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5060E4-341A-4095-9D1D-5020D9D7BF34}"/>
              </a:ext>
            </a:extLst>
          </p:cNvPr>
          <p:cNvSpPr/>
          <p:nvPr/>
        </p:nvSpPr>
        <p:spPr>
          <a:xfrm>
            <a:off x="395536" y="2780928"/>
            <a:ext cx="8712968" cy="57606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9CECC2B-4B47-4207-BF46-6B5E814F5895}"/>
              </a:ext>
            </a:extLst>
          </p:cNvPr>
          <p:cNvSpPr/>
          <p:nvPr/>
        </p:nvSpPr>
        <p:spPr>
          <a:xfrm flipH="1">
            <a:off x="5076056" y="2351804"/>
            <a:ext cx="432048" cy="28525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461FF-F40E-427C-8EC3-1824479FBD9E}"/>
              </a:ext>
            </a:extLst>
          </p:cNvPr>
          <p:cNvSpPr txBox="1"/>
          <p:nvPr/>
        </p:nvSpPr>
        <p:spPr>
          <a:xfrm>
            <a:off x="5508104" y="2148053"/>
            <a:ext cx="349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92D050"/>
                </a:solidFill>
              </a:rPr>
              <a:t>The context behind this question</a:t>
            </a:r>
          </a:p>
        </p:txBody>
      </p:sp>
    </p:spTree>
    <p:extLst>
      <p:ext uri="{BB962C8B-B14F-4D97-AF65-F5344CB8AC3E}">
        <p14:creationId xmlns:p14="http://schemas.microsoft.com/office/powerpoint/2010/main" val="3948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FA3B5-8E59-4F1F-813F-50A7C5F59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43" y="20269"/>
            <a:ext cx="3888432" cy="330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645BC9-1ECF-40B7-934C-C00090B5A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01" r="22438" b="33201"/>
          <a:stretch/>
        </p:blipFill>
        <p:spPr>
          <a:xfrm>
            <a:off x="13518" y="3356992"/>
            <a:ext cx="9130482" cy="33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232A-1B2F-4A5A-AAEC-DAD5D0F2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b="1" dirty="0">
                <a:latin typeface="+mn-lt"/>
              </a:rPr>
              <a:t>How many dialect groups are there in Singapore?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3BB7A-E0A4-4DC1-82EB-EE472BD5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63288"/>
            <a:ext cx="3600631" cy="49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46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9116</TotalTime>
  <Words>610</Words>
  <Application>Microsoft Office PowerPoint</Application>
  <PresentationFormat>On-screen Show (4:3)</PresentationFormat>
  <Paragraphs>101</Paragraphs>
  <Slides>60</Slides>
  <Notes>18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Calibri</vt:lpstr>
      <vt:lpstr>Constantia</vt:lpstr>
      <vt:lpstr>Wingdings 2</vt:lpstr>
      <vt:lpstr>流線</vt:lpstr>
      <vt:lpstr>Lecture 2: What is/was your Ah-Gong saying?  </vt:lpstr>
      <vt:lpstr>CMIO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dialect groups are there in Singapore?</vt:lpstr>
      <vt:lpstr>Chinese in Singapore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Singapore as an immigrant society and Chinese dialects</vt:lpstr>
      <vt:lpstr>PowerPoint Presentation</vt:lpstr>
      <vt:lpstr>PowerPoint Presentation</vt:lpstr>
      <vt:lpstr>PowerPoint Presentation</vt:lpstr>
      <vt:lpstr>A brief linguistic introduction to modern Chinese dialects</vt:lpstr>
      <vt:lpstr>Chinese Language</vt:lpstr>
      <vt:lpstr>PowerPoint Presentation</vt:lpstr>
      <vt:lpstr>The Min dialects</vt:lpstr>
      <vt:lpstr>The Min dialects</vt:lpstr>
      <vt:lpstr>Sub-dialects of the Min dialects</vt:lpstr>
      <vt:lpstr>Sub-dialects within the Min dialects</vt:lpstr>
      <vt:lpstr>Sub-dialects of the Min dialects</vt:lpstr>
      <vt:lpstr>Southern Min dialects</vt:lpstr>
      <vt:lpstr>Map of Fujian province</vt:lpstr>
      <vt:lpstr>Hock Chew and Hockchia dialect groups in Singapore</vt:lpstr>
      <vt:lpstr>PowerPoint Presentation</vt:lpstr>
      <vt:lpstr>PowerPoint Presentation</vt:lpstr>
      <vt:lpstr>Fuzhou (Foochow/Hock Chew) dialect lesson</vt:lpstr>
      <vt:lpstr>The issue of Hockchia dialect group</vt:lpstr>
      <vt:lpstr>Map of the Fuzhou prefecture</vt:lpstr>
      <vt:lpstr>Membership to Singapore Foochow Association</vt:lpstr>
      <vt:lpstr>Southern Min dialects &amp;  the Hokkien and Teochew dialect groups </vt:lpstr>
      <vt:lpstr>The issue of Hokkien dialect</vt:lpstr>
      <vt:lpstr>The term “Hokkien dialect”/ “Hokkien people” used in Singapore is a misnomer</vt:lpstr>
      <vt:lpstr>PowerPoint Presentation</vt:lpstr>
      <vt:lpstr>PowerPoint Presentation</vt:lpstr>
      <vt:lpstr>Linguistically, the Hokkien and the Teochew dialects are Southern Min dialects.</vt:lpstr>
      <vt:lpstr>The issue of Teochew dialect group</vt:lpstr>
      <vt:lpstr>Southern Min dialects</vt:lpstr>
      <vt:lpstr>PowerPoint Presentation</vt:lpstr>
      <vt:lpstr>PowerPoint Presentation</vt:lpstr>
      <vt:lpstr>PowerPoint Presentation</vt:lpstr>
      <vt:lpstr>Southern Min dialects</vt:lpstr>
      <vt:lpstr>Dialect profiling / stereotyping</vt:lpstr>
      <vt:lpstr>PowerPoint Presentation</vt:lpstr>
      <vt:lpstr>PowerPoint Presentation</vt:lpstr>
      <vt:lpstr>PowerPoint Presentation</vt:lpstr>
      <vt:lpstr>The Cantonese dialect group in Singapore</vt:lpstr>
      <vt:lpstr>PowerPoint Presentation</vt:lpstr>
      <vt:lpstr>Map of Guangdong province</vt:lpstr>
      <vt:lpstr>The Hakka dialect group in Singapore</vt:lpstr>
      <vt:lpstr>Guest lecture on Hakka  in week 6</vt:lpstr>
      <vt:lpstr>The Mandarin dialect and Putonghua</vt:lpstr>
      <vt:lpstr>PowerPoint Presentation</vt:lpstr>
      <vt:lpstr>Mandarin dialect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KOPI</dc:title>
  <dc:creator>user</dc:creator>
  <cp:lastModifiedBy>Ng Jong Ray, Edward</cp:lastModifiedBy>
  <cp:revision>817</cp:revision>
  <cp:lastPrinted>2020-01-16T06:09:15Z</cp:lastPrinted>
  <dcterms:created xsi:type="dcterms:W3CDTF">2017-05-08T21:35:32Z</dcterms:created>
  <dcterms:modified xsi:type="dcterms:W3CDTF">2021-01-18T05:45:19Z</dcterms:modified>
</cp:coreProperties>
</file>